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77" r:id="rId7"/>
    <p:sldId id="269" r:id="rId8"/>
    <p:sldId id="300" r:id="rId9"/>
    <p:sldId id="276" r:id="rId10"/>
    <p:sldId id="273" r:id="rId11"/>
    <p:sldId id="274" r:id="rId12"/>
    <p:sldId id="298" r:id="rId13"/>
    <p:sldId id="266" r:id="rId14"/>
    <p:sldId id="270" r:id="rId15"/>
    <p:sldId id="301" r:id="rId16"/>
    <p:sldId id="272" r:id="rId17"/>
    <p:sldId id="278" r:id="rId18"/>
    <p:sldId id="279" r:id="rId19"/>
    <p:sldId id="280" r:id="rId20"/>
    <p:sldId id="281" r:id="rId21"/>
    <p:sldId id="282" r:id="rId22"/>
    <p:sldId id="283" r:id="rId23"/>
    <p:sldId id="303" r:id="rId24"/>
    <p:sldId id="285" r:id="rId25"/>
    <p:sldId id="287" r:id="rId26"/>
    <p:sldId id="288" r:id="rId27"/>
    <p:sldId id="289" r:id="rId28"/>
    <p:sldId id="290" r:id="rId29"/>
    <p:sldId id="294" r:id="rId30"/>
    <p:sldId id="295" r:id="rId31"/>
    <p:sldId id="299" r:id="rId32"/>
    <p:sldId id="302" r:id="rId33"/>
    <p:sldId id="296" r:id="rId34"/>
  </p:sldIdLst>
  <p:sldSz cx="9144000" cy="6858000" type="screen4x3"/>
  <p:notesSz cx="6858000" cy="9239250"/>
  <p:embeddedFontLst>
    <p:embeddedFont>
      <p:font typeface="Arial Narrow" panose="020B0606020202030204" pitchFamily="34" charset="0"/>
      <p:regular r:id="rId36"/>
      <p:bold r:id="rId37"/>
      <p:italic r:id="rId38"/>
      <p:boldItalic r:id="rId39"/>
    </p:embeddedFont>
    <p:embeddedFont>
      <p:font typeface="Helvetica Neue" panose="020B0604020202020204" charset="0"/>
      <p:regular r:id="rId40"/>
      <p:bold r:id="rId41"/>
      <p:italic r:id="rId42"/>
      <p:boldItalic r:id="rId43"/>
    </p:embeddedFont>
    <p:embeddedFont>
      <p:font typeface="Libre Franklin" pitchFamily="2" charset="0"/>
      <p:regular r:id="rId44"/>
      <p:bold r:id="rId45"/>
      <p:italic r:id="rId46"/>
      <p:boldItalic r:id="rId47"/>
    </p:embeddedFont>
    <p:embeddedFont>
      <p:font typeface="Libre Franklin Medium"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j5G2zYGUDWtOL/EdSWNHGNqPz2x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66921B-2B1D-4C5D-8C8F-553F248A5CA4}">
  <a:tblStyle styleId="{A766921B-2B1D-4C5D-8C8F-553F248A5CA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9AF0C37-57BB-400E-8FE2-46CDB2B030B9}" styleName="Table_1">
    <a:wholeTbl>
      <a:tcTxStyle b="off" i="off">
        <a:font>
          <a:latin typeface="Franklin Gothic Book"/>
          <a:ea typeface="Franklin Gothic Book"/>
          <a:cs typeface="Franklin Gothic Book"/>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ECEC"/>
          </a:solidFill>
        </a:fill>
      </a:tcStyle>
    </a:wholeTbl>
    <a:band1H>
      <a:tcTxStyle/>
      <a:tcStyle>
        <a:tcBdr/>
        <a:fill>
          <a:solidFill>
            <a:srgbClr val="D6D6D7"/>
          </a:solidFill>
        </a:fill>
      </a:tcStyle>
    </a:band1H>
    <a:band2H>
      <a:tcTxStyle/>
      <a:tcStyle>
        <a:tcBdr/>
      </a:tcStyle>
    </a:band2H>
    <a:band1V>
      <a:tcTxStyle/>
      <a:tcStyle>
        <a:tcBdr/>
        <a:fill>
          <a:solidFill>
            <a:srgbClr val="D6D6D7"/>
          </a:solidFill>
        </a:fill>
      </a:tcStyle>
    </a:band1V>
    <a:band2V>
      <a:tcTxStyle/>
      <a:tcStyle>
        <a:tcBdr/>
      </a:tcStyle>
    </a:band2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Franklin Gothic Book"/>
          <a:ea typeface="Franklin Gothic Book"/>
          <a:cs typeface="Franklin Gothic Book"/>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181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66"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64"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356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63567"/>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46389"/>
            <a:ext cx="5486400" cy="363795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5684"/>
            <a:ext cx="2971800" cy="46356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775684"/>
            <a:ext cx="2971800" cy="46356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1: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7: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7: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8: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8: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2: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22: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6191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3:notes"/>
          <p:cNvSpPr txBox="1">
            <a:spLocks noGrp="1"/>
          </p:cNvSpPr>
          <p:nvPr>
            <p:ph type="body" idx="1"/>
          </p:nvPr>
        </p:nvSpPr>
        <p:spPr>
          <a:xfrm>
            <a:off x="685800" y="4446389"/>
            <a:ext cx="5486400" cy="36379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p13:notes"/>
          <p:cNvSpPr txBox="1">
            <a:spLocks noGrp="1"/>
          </p:cNvSpPr>
          <p:nvPr>
            <p:ph type="sldNum" idx="12"/>
          </p:nvPr>
        </p:nvSpPr>
        <p:spPr>
          <a:xfrm>
            <a:off x="3884613" y="8775684"/>
            <a:ext cx="2971800" cy="46356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5: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5: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9: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9: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3: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23: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4: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4: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5: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25: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6: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6: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2: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7: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7: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8: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28: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8: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28: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7012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2: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32: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4: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34: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5: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35: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7: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37: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8: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38: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0450a05e57_0_2:notes"/>
          <p:cNvSpPr txBox="1">
            <a:spLocks noGrp="1"/>
          </p:cNvSpPr>
          <p:nvPr>
            <p:ph type="body" idx="1"/>
          </p:nvPr>
        </p:nvSpPr>
        <p:spPr>
          <a:xfrm>
            <a:off x="685800" y="4446389"/>
            <a:ext cx="5486400" cy="363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g30450a05e57_0_2: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f8d90772c8_0_0:notes"/>
          <p:cNvSpPr txBox="1">
            <a:spLocks noGrp="1"/>
          </p:cNvSpPr>
          <p:nvPr>
            <p:ph type="body" idx="1"/>
          </p:nvPr>
        </p:nvSpPr>
        <p:spPr>
          <a:xfrm>
            <a:off x="685800" y="4446389"/>
            <a:ext cx="5486400" cy="363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g2f8d90772c8_0_0: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f8d90772c8_0_0:notes"/>
          <p:cNvSpPr txBox="1">
            <a:spLocks noGrp="1"/>
          </p:cNvSpPr>
          <p:nvPr>
            <p:ph type="body" idx="1"/>
          </p:nvPr>
        </p:nvSpPr>
        <p:spPr>
          <a:xfrm>
            <a:off x="685800" y="4446389"/>
            <a:ext cx="5486400" cy="363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g2f8d90772c8_0_0: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3059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f8d90772c8_0_0:notes"/>
          <p:cNvSpPr txBox="1">
            <a:spLocks noGrp="1"/>
          </p:cNvSpPr>
          <p:nvPr>
            <p:ph type="body" idx="1"/>
          </p:nvPr>
        </p:nvSpPr>
        <p:spPr>
          <a:xfrm>
            <a:off x="685800" y="4446389"/>
            <a:ext cx="5486400" cy="363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g2f8d90772c8_0_0: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3780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f8d90772c8_0_7:notes"/>
          <p:cNvSpPr txBox="1">
            <a:spLocks noGrp="1"/>
          </p:cNvSpPr>
          <p:nvPr>
            <p:ph type="body" idx="1"/>
          </p:nvPr>
        </p:nvSpPr>
        <p:spPr>
          <a:xfrm>
            <a:off x="685800" y="4446389"/>
            <a:ext cx="5486400" cy="363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g2f8d90772c8_0_7: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2: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22: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8: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8: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6418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1: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21: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sp>
        <p:nvSpPr>
          <p:cNvPr id="18" name="Google Shape;18;p42"/>
          <p:cNvSpPr/>
          <p:nvPr/>
        </p:nvSpPr>
        <p:spPr>
          <a:xfrm>
            <a:off x="0" y="2647950"/>
            <a:ext cx="3571875" cy="421005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9" name="Google Shape;19;p42"/>
          <p:cNvSpPr/>
          <p:nvPr/>
        </p:nvSpPr>
        <p:spPr>
          <a:xfrm>
            <a:off x="-2380" y="-925"/>
            <a:ext cx="9146380" cy="6858925"/>
          </a:xfrm>
          <a:custGeom>
            <a:avLst/>
            <a:gdLst/>
            <a:ahLst/>
            <a:cxnLst/>
            <a:rect l="l" t="t" r="r" b="b"/>
            <a:pathLst>
              <a:path w="3352800" h="2002901" extrusionOk="0">
                <a:moveTo>
                  <a:pt x="0" y="2002901"/>
                </a:moveTo>
                <a:lnTo>
                  <a:pt x="2836585" y="0"/>
                </a:lnTo>
                <a:lnTo>
                  <a:pt x="3352800" y="270"/>
                </a:lnTo>
                <a:lnTo>
                  <a:pt x="3352800" y="2002901"/>
                </a:lnTo>
                <a:lnTo>
                  <a:pt x="0" y="2002901"/>
                </a:lnTo>
                <a:close/>
              </a:path>
            </a:pathLst>
          </a:cu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0" name="Google Shape;20;p42"/>
          <p:cNvSpPr txBox="1">
            <a:spLocks noGrp="1"/>
          </p:cNvSpPr>
          <p:nvPr>
            <p:ph type="ctrTitle"/>
          </p:nvPr>
        </p:nvSpPr>
        <p:spPr>
          <a:xfrm rot="-2460000">
            <a:off x="817112" y="1730403"/>
            <a:ext cx="5648623" cy="1204306"/>
          </a:xfrm>
          <a:prstGeom prst="rect">
            <a:avLst/>
          </a:prstGeom>
          <a:noFill/>
          <a:ln>
            <a:noFill/>
          </a:ln>
        </p:spPr>
        <p:txBody>
          <a:bodyPr spcFirstLastPara="1" wrap="square" lIns="91425" tIns="45700" rIns="91425" bIns="9125" anchor="b" anchorCtr="0">
            <a:noAutofit/>
          </a:bodyPr>
          <a:lstStyle>
            <a:lvl1pPr lvl="0" algn="l">
              <a:spcBef>
                <a:spcPts val="0"/>
              </a:spcBef>
              <a:spcAft>
                <a:spcPts val="0"/>
              </a:spcAft>
              <a:buClr>
                <a:schemeClr val="dk1"/>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2"/>
          <p:cNvSpPr txBox="1">
            <a:spLocks noGrp="1"/>
          </p:cNvSpPr>
          <p:nvPr>
            <p:ph type="subTitle" idx="1"/>
          </p:nvPr>
        </p:nvSpPr>
        <p:spPr>
          <a:xfrm rot="-2460000">
            <a:off x="1212277" y="2470925"/>
            <a:ext cx="6511131" cy="329259"/>
          </a:xfrm>
          <a:prstGeom prst="rect">
            <a:avLst/>
          </a:prstGeom>
          <a:noFill/>
          <a:ln>
            <a:noFill/>
          </a:ln>
        </p:spPr>
        <p:txBody>
          <a:bodyPr spcFirstLastPara="1" wrap="square" lIns="91425" tIns="9125" rIns="91425" bIns="45700" anchor="t" anchorCtr="0">
            <a:normAutofit/>
          </a:bodyPr>
          <a:lstStyle>
            <a:lvl1pPr lvl="0" algn="l">
              <a:spcBef>
                <a:spcPts val="800"/>
              </a:spcBef>
              <a:spcAft>
                <a:spcPts val="0"/>
              </a:spcAft>
              <a:buClr>
                <a:schemeClr val="dk1"/>
              </a:buClr>
              <a:buSzPts val="1400"/>
              <a:buNone/>
              <a:defRPr sz="1400" b="0" i="0" u="none" strike="noStrike" cap="none">
                <a:solidFill>
                  <a:schemeClr val="dk1"/>
                </a:solidFill>
                <a:latin typeface="Libre Franklin"/>
                <a:ea typeface="Libre Franklin"/>
                <a:cs typeface="Libre Franklin"/>
                <a:sym typeface="Libre Franklin"/>
              </a:defRPr>
            </a:lvl1pPr>
            <a:lvl2pPr lvl="1" algn="ctr">
              <a:spcBef>
                <a:spcPts val="300"/>
              </a:spcBef>
              <a:spcAft>
                <a:spcPts val="0"/>
              </a:spcAft>
              <a:buSzPts val="1600"/>
              <a:buNone/>
              <a:defRPr>
                <a:solidFill>
                  <a:srgbClr val="888888"/>
                </a:solidFill>
              </a:defRPr>
            </a:lvl2pPr>
            <a:lvl3pPr lvl="2" algn="ctr">
              <a:spcBef>
                <a:spcPts val="300"/>
              </a:spcBef>
              <a:spcAft>
                <a:spcPts val="0"/>
              </a:spcAft>
              <a:buSzPts val="1600"/>
              <a:buNone/>
              <a:defRPr>
                <a:solidFill>
                  <a:srgbClr val="888888"/>
                </a:solidFill>
              </a:defRPr>
            </a:lvl3pPr>
            <a:lvl4pPr lvl="3" algn="ctr">
              <a:spcBef>
                <a:spcPts val="300"/>
              </a:spcBef>
              <a:spcAft>
                <a:spcPts val="0"/>
              </a:spcAft>
              <a:buSzPts val="1600"/>
              <a:buNone/>
              <a:defRPr>
                <a:solidFill>
                  <a:srgbClr val="888888"/>
                </a:solidFill>
              </a:defRPr>
            </a:lvl4pPr>
            <a:lvl5pPr lvl="4" algn="ctr">
              <a:spcBef>
                <a:spcPts val="300"/>
              </a:spcBef>
              <a:spcAft>
                <a:spcPts val="0"/>
              </a:spcAft>
              <a:buSzPts val="1600"/>
              <a:buNone/>
              <a:defRPr>
                <a:solidFill>
                  <a:srgbClr val="888888"/>
                </a:solidFill>
              </a:defRPr>
            </a:lvl5pPr>
            <a:lvl6pPr lvl="5" algn="ctr">
              <a:spcBef>
                <a:spcPts val="300"/>
              </a:spcBef>
              <a:spcAft>
                <a:spcPts val="0"/>
              </a:spcAft>
              <a:buSzPts val="1400"/>
              <a:buNone/>
              <a:defRPr>
                <a:solidFill>
                  <a:srgbClr val="888888"/>
                </a:solidFill>
              </a:defRPr>
            </a:lvl6pPr>
            <a:lvl7pPr lvl="6" algn="ctr">
              <a:spcBef>
                <a:spcPts val="300"/>
              </a:spcBef>
              <a:spcAft>
                <a:spcPts val="0"/>
              </a:spcAft>
              <a:buSzPts val="1400"/>
              <a:buNone/>
              <a:defRPr>
                <a:solidFill>
                  <a:srgbClr val="888888"/>
                </a:solidFill>
              </a:defRPr>
            </a:lvl7pPr>
            <a:lvl8pPr lvl="7" algn="ctr">
              <a:spcBef>
                <a:spcPts val="300"/>
              </a:spcBef>
              <a:spcAft>
                <a:spcPts val="0"/>
              </a:spcAft>
              <a:buSzPts val="1400"/>
              <a:buNone/>
              <a:defRPr>
                <a:solidFill>
                  <a:srgbClr val="888888"/>
                </a:solidFill>
              </a:defRPr>
            </a:lvl8pPr>
            <a:lvl9pPr lvl="8" algn="ctr">
              <a:spcBef>
                <a:spcPts val="300"/>
              </a:spcBef>
              <a:spcAft>
                <a:spcPts val="0"/>
              </a:spcAft>
              <a:buSzPts val="1400"/>
              <a:buNone/>
              <a:defRPr>
                <a:solidFill>
                  <a:srgbClr val="888888"/>
                </a:solidFill>
              </a:defRPr>
            </a:lvl9pPr>
          </a:lstStyle>
          <a:p>
            <a:endParaRPr/>
          </a:p>
        </p:txBody>
      </p:sp>
      <p:sp>
        <p:nvSpPr>
          <p:cNvPr id="22" name="Google Shape;22;p42"/>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2"/>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2"/>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5"/>
        <p:cNvGrpSpPr/>
        <p:nvPr/>
      </p:nvGrpSpPr>
      <p:grpSpPr>
        <a:xfrm>
          <a:off x="0" y="0"/>
          <a:ext cx="0" cy="0"/>
          <a:chOff x="0" y="0"/>
          <a:chExt cx="0" cy="0"/>
        </a:xfrm>
      </p:grpSpPr>
      <p:sp>
        <p:nvSpPr>
          <p:cNvPr id="86" name="Google Shape;86;p51"/>
          <p:cNvSpPr>
            <a:spLocks noGrp="1"/>
          </p:cNvSpPr>
          <p:nvPr>
            <p:ph type="pic" idx="2"/>
          </p:nvPr>
        </p:nvSpPr>
        <p:spPr>
          <a:xfrm>
            <a:off x="2028825" y="0"/>
            <a:ext cx="7115175" cy="6858000"/>
          </a:xfrm>
          <a:prstGeom prst="rect">
            <a:avLst/>
          </a:prstGeom>
          <a:solidFill>
            <a:schemeClr val="accent3">
              <a:alpha val="80000"/>
            </a:schemeClr>
          </a:solidFill>
          <a:ln>
            <a:noFill/>
          </a:ln>
        </p:spPr>
      </p:sp>
      <p:sp>
        <p:nvSpPr>
          <p:cNvPr id="87" name="Google Shape;87;p51"/>
          <p:cNvSpPr/>
          <p:nvPr/>
        </p:nvSpPr>
        <p:spPr>
          <a:xfrm>
            <a:off x="0" y="2647950"/>
            <a:ext cx="3571875" cy="421005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88" name="Google Shape;88;p51"/>
          <p:cNvSpPr/>
          <p:nvPr/>
        </p:nvSpPr>
        <p:spPr>
          <a:xfrm>
            <a:off x="0" y="5048250"/>
            <a:ext cx="3571875" cy="1809750"/>
          </a:xfrm>
          <a:custGeom>
            <a:avLst/>
            <a:gdLst/>
            <a:ahLst/>
            <a:cxnLst/>
            <a:rect l="l" t="t" r="r" b="b"/>
            <a:pathLst>
              <a:path w="3571875" h="1809750" extrusionOk="0">
                <a:moveTo>
                  <a:pt x="0" y="1809750"/>
                </a:moveTo>
                <a:lnTo>
                  <a:pt x="2038350" y="0"/>
                </a:lnTo>
                <a:lnTo>
                  <a:pt x="3571875" y="1809750"/>
                </a:lnTo>
                <a:lnTo>
                  <a:pt x="0" y="1809750"/>
                </a:lnTo>
                <a:close/>
              </a:path>
            </a:pathLst>
          </a:cu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89" name="Google Shape;89;p51"/>
          <p:cNvSpPr txBox="1">
            <a:spLocks noGrp="1"/>
          </p:cNvSpPr>
          <p:nvPr>
            <p:ph type="title"/>
          </p:nvPr>
        </p:nvSpPr>
        <p:spPr>
          <a:xfrm rot="-2460000">
            <a:off x="671197" y="1717501"/>
            <a:ext cx="5486400" cy="86744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800"/>
              <a:buFont typeface="Libre Franklin Medium"/>
              <a:buNone/>
              <a:defRPr sz="2800" b="0">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51"/>
          <p:cNvSpPr txBox="1">
            <a:spLocks noGrp="1"/>
          </p:cNvSpPr>
          <p:nvPr>
            <p:ph type="body" idx="1"/>
          </p:nvPr>
        </p:nvSpPr>
        <p:spPr>
          <a:xfrm rot="-2460000">
            <a:off x="1143479" y="2180529"/>
            <a:ext cx="6096545" cy="740664"/>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2"/>
              </a:buClr>
              <a:buSzPts val="1400"/>
              <a:buNone/>
              <a:defRPr sz="1400">
                <a:solidFill>
                  <a:schemeClr val="dk2"/>
                </a:solidFill>
              </a:defRPr>
            </a:lvl1pPr>
            <a:lvl2pPr marL="914400" lvl="1" indent="-228600" algn="l">
              <a:spcBef>
                <a:spcPts val="300"/>
              </a:spcBef>
              <a:spcAft>
                <a:spcPts val="0"/>
              </a:spcAft>
              <a:buSzPts val="1200"/>
              <a:buNone/>
              <a:defRPr sz="1200"/>
            </a:lvl2pPr>
            <a:lvl3pPr marL="1371600" lvl="2" indent="-228600" algn="l">
              <a:spcBef>
                <a:spcPts val="300"/>
              </a:spcBef>
              <a:spcAft>
                <a:spcPts val="0"/>
              </a:spcAft>
              <a:buSzPts val="1000"/>
              <a:buNone/>
              <a:defRPr sz="1000"/>
            </a:lvl3pPr>
            <a:lvl4pPr marL="1828800" lvl="3" indent="-228600" algn="l">
              <a:spcBef>
                <a:spcPts val="300"/>
              </a:spcBef>
              <a:spcAft>
                <a:spcPts val="0"/>
              </a:spcAft>
              <a:buSzPts val="900"/>
              <a:buNone/>
              <a:defRPr sz="900"/>
            </a:lvl4pPr>
            <a:lvl5pPr marL="2286000" lvl="4" indent="-228600" algn="l">
              <a:spcBef>
                <a:spcPts val="300"/>
              </a:spcBef>
              <a:spcAft>
                <a:spcPts val="0"/>
              </a:spcAft>
              <a:buSzPts val="900"/>
              <a:buNone/>
              <a:defRPr sz="900"/>
            </a:lvl5pPr>
            <a:lvl6pPr marL="2743200" lvl="5" indent="-228600" algn="l">
              <a:spcBef>
                <a:spcPts val="300"/>
              </a:spcBef>
              <a:spcAft>
                <a:spcPts val="0"/>
              </a:spcAft>
              <a:buSzPts val="900"/>
              <a:buNone/>
              <a:defRPr sz="900"/>
            </a:lvl6pPr>
            <a:lvl7pPr marL="3200400" lvl="6" indent="-228600" algn="l">
              <a:spcBef>
                <a:spcPts val="300"/>
              </a:spcBef>
              <a:spcAft>
                <a:spcPts val="0"/>
              </a:spcAft>
              <a:buSzPts val="900"/>
              <a:buNone/>
              <a:defRPr sz="900"/>
            </a:lvl7pPr>
            <a:lvl8pPr marL="3657600" lvl="7" indent="-228600" algn="l">
              <a:spcBef>
                <a:spcPts val="300"/>
              </a:spcBef>
              <a:spcAft>
                <a:spcPts val="0"/>
              </a:spcAft>
              <a:buSzPts val="900"/>
              <a:buNone/>
              <a:defRPr sz="900"/>
            </a:lvl8pPr>
            <a:lvl9pPr marL="4114800" lvl="8" indent="-228600" algn="l">
              <a:spcBef>
                <a:spcPts val="300"/>
              </a:spcBef>
              <a:spcAft>
                <a:spcPts val="0"/>
              </a:spcAft>
              <a:buSzPts val="900"/>
              <a:buNone/>
              <a:defRPr sz="900"/>
            </a:lvl9pPr>
          </a:lstStyle>
          <a:p>
            <a:endParaRPr/>
          </a:p>
        </p:txBody>
      </p:sp>
      <p:sp>
        <p:nvSpPr>
          <p:cNvPr id="91" name="Google Shape;91;p51"/>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51"/>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51"/>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4"/>
        <p:cNvGrpSpPr/>
        <p:nvPr/>
      </p:nvGrpSpPr>
      <p:grpSpPr>
        <a:xfrm>
          <a:off x="0" y="0"/>
          <a:ext cx="0" cy="0"/>
          <a:chOff x="0" y="0"/>
          <a:chExt cx="0" cy="0"/>
        </a:xfrm>
      </p:grpSpPr>
      <p:sp>
        <p:nvSpPr>
          <p:cNvPr id="95" name="Google Shape;95;p52"/>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52"/>
          <p:cNvSpPr txBox="1">
            <a:spLocks noGrp="1"/>
          </p:cNvSpPr>
          <p:nvPr>
            <p:ph type="body" idx="1"/>
          </p:nvPr>
        </p:nvSpPr>
        <p:spPr>
          <a:xfrm rot="5400000">
            <a:off x="2793506" y="-869917"/>
            <a:ext cx="3579849" cy="7520940"/>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1800"/>
              <a:buNone/>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97" name="Google Shape;97;p52"/>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52"/>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52"/>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0"/>
        <p:cNvGrpSpPr/>
        <p:nvPr/>
      </p:nvGrpSpPr>
      <p:grpSpPr>
        <a:xfrm>
          <a:off x="0" y="0"/>
          <a:ext cx="0" cy="0"/>
          <a:chOff x="0" y="0"/>
          <a:chExt cx="0" cy="0"/>
        </a:xfrm>
      </p:grpSpPr>
      <p:sp>
        <p:nvSpPr>
          <p:cNvPr id="101" name="Google Shape;101;p53"/>
          <p:cNvSpPr txBox="1">
            <a:spLocks noGrp="1"/>
          </p:cNvSpPr>
          <p:nvPr>
            <p:ph type="title"/>
          </p:nvPr>
        </p:nvSpPr>
        <p:spPr>
          <a:xfrm rot="5400000">
            <a:off x="5318919" y="1585120"/>
            <a:ext cx="4678362"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53"/>
          <p:cNvSpPr txBox="1">
            <a:spLocks noGrp="1"/>
          </p:cNvSpPr>
          <p:nvPr>
            <p:ph type="body" idx="1"/>
          </p:nvPr>
        </p:nvSpPr>
        <p:spPr>
          <a:xfrm rot="5400000">
            <a:off x="1127919" y="-396080"/>
            <a:ext cx="4678362" cy="6019800"/>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1800"/>
              <a:buNone/>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103" name="Google Shape;103;p53"/>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53"/>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53"/>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43"/>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3"/>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3"/>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44"/>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4"/>
          <p:cNvSpPr txBox="1">
            <a:spLocks noGrp="1"/>
          </p:cNvSpPr>
          <p:nvPr>
            <p:ph type="body" idx="1"/>
          </p:nvPr>
        </p:nvSpPr>
        <p:spPr>
          <a:xfrm>
            <a:off x="822960" y="1100628"/>
            <a:ext cx="7520940" cy="3579849"/>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1800"/>
              <a:buNone/>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32" name="Google Shape;32;p44"/>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4"/>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4"/>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45"/>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5"/>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5"/>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5"/>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46"/>
          <p:cNvSpPr txBox="1">
            <a:spLocks noGrp="1"/>
          </p:cNvSpPr>
          <p:nvPr>
            <p:ph type="body" idx="1"/>
          </p:nvPr>
        </p:nvSpPr>
        <p:spPr>
          <a:xfrm>
            <a:off x="822960" y="1097280"/>
            <a:ext cx="3200400" cy="3712464"/>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2800"/>
              <a:buNone/>
              <a:defRPr sz="2800"/>
            </a:lvl1pPr>
            <a:lvl2pPr marL="914400" lvl="1" indent="-381000" algn="l">
              <a:spcBef>
                <a:spcPts val="300"/>
              </a:spcBef>
              <a:spcAft>
                <a:spcPts val="0"/>
              </a:spcAft>
              <a:buSzPts val="2400"/>
              <a:buChar char="▪"/>
              <a:defRPr sz="2400"/>
            </a:lvl2pPr>
            <a:lvl3pPr marL="1371600" lvl="2" indent="-355600" algn="l">
              <a:spcBef>
                <a:spcPts val="300"/>
              </a:spcBef>
              <a:spcAft>
                <a:spcPts val="0"/>
              </a:spcAft>
              <a:buSzPts val="2000"/>
              <a:buChar char="▪"/>
              <a:defRPr sz="2000"/>
            </a:lvl3pPr>
            <a:lvl4pPr marL="1828800" lvl="3" indent="-342900" algn="l">
              <a:spcBef>
                <a:spcPts val="300"/>
              </a:spcBef>
              <a:spcAft>
                <a:spcPts val="0"/>
              </a:spcAft>
              <a:buSzPts val="1800"/>
              <a:buChar char="▪"/>
              <a:defRPr sz="1800"/>
            </a:lvl4pPr>
            <a:lvl5pPr marL="2286000" lvl="4" indent="-342900" algn="l">
              <a:spcBef>
                <a:spcPts val="300"/>
              </a:spcBef>
              <a:spcAft>
                <a:spcPts val="0"/>
              </a:spcAft>
              <a:buSzPts val="1800"/>
              <a:buChar char="▪"/>
              <a:defRPr sz="1800"/>
            </a:lvl5pPr>
            <a:lvl6pPr marL="2743200" lvl="5" indent="-342900" algn="l">
              <a:spcBef>
                <a:spcPts val="300"/>
              </a:spcBef>
              <a:spcAft>
                <a:spcPts val="0"/>
              </a:spcAft>
              <a:buSzPts val="1800"/>
              <a:buChar char="▪"/>
              <a:defRPr sz="1800"/>
            </a:lvl6pPr>
            <a:lvl7pPr marL="3200400" lvl="6" indent="-342900" algn="l">
              <a:spcBef>
                <a:spcPts val="300"/>
              </a:spcBef>
              <a:spcAft>
                <a:spcPts val="0"/>
              </a:spcAft>
              <a:buSzPts val="1800"/>
              <a:buChar char="▪"/>
              <a:defRPr sz="1800"/>
            </a:lvl7pPr>
            <a:lvl8pPr marL="3657600" lvl="7" indent="-342900" algn="l">
              <a:spcBef>
                <a:spcPts val="300"/>
              </a:spcBef>
              <a:spcAft>
                <a:spcPts val="0"/>
              </a:spcAft>
              <a:buSzPts val="1800"/>
              <a:buChar char="▪"/>
              <a:defRPr sz="1800"/>
            </a:lvl8pPr>
            <a:lvl9pPr marL="4114800" lvl="8" indent="-342900" algn="l">
              <a:spcBef>
                <a:spcPts val="300"/>
              </a:spcBef>
              <a:spcAft>
                <a:spcPts val="0"/>
              </a:spcAft>
              <a:buSzPts val="1800"/>
              <a:buChar char="▪"/>
              <a:defRPr sz="1800"/>
            </a:lvl9pPr>
          </a:lstStyle>
          <a:p>
            <a:endParaRPr/>
          </a:p>
        </p:txBody>
      </p:sp>
      <p:sp>
        <p:nvSpPr>
          <p:cNvPr id="42" name="Google Shape;42;p46"/>
          <p:cNvSpPr txBox="1">
            <a:spLocks noGrp="1"/>
          </p:cNvSpPr>
          <p:nvPr>
            <p:ph type="body" idx="2"/>
          </p:nvPr>
        </p:nvSpPr>
        <p:spPr>
          <a:xfrm>
            <a:off x="4700016" y="1097280"/>
            <a:ext cx="3200400" cy="3712464"/>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2800"/>
              <a:buNone/>
              <a:defRPr sz="2800"/>
            </a:lvl1pPr>
            <a:lvl2pPr marL="914400" lvl="1" indent="-381000" algn="l">
              <a:spcBef>
                <a:spcPts val="300"/>
              </a:spcBef>
              <a:spcAft>
                <a:spcPts val="0"/>
              </a:spcAft>
              <a:buSzPts val="2400"/>
              <a:buChar char="▪"/>
              <a:defRPr sz="2400"/>
            </a:lvl2pPr>
            <a:lvl3pPr marL="1371600" lvl="2" indent="-355600" algn="l">
              <a:spcBef>
                <a:spcPts val="300"/>
              </a:spcBef>
              <a:spcAft>
                <a:spcPts val="0"/>
              </a:spcAft>
              <a:buSzPts val="2000"/>
              <a:buChar char="▪"/>
              <a:defRPr sz="2000"/>
            </a:lvl3pPr>
            <a:lvl4pPr marL="1828800" lvl="3" indent="-342900" algn="l">
              <a:spcBef>
                <a:spcPts val="300"/>
              </a:spcBef>
              <a:spcAft>
                <a:spcPts val="0"/>
              </a:spcAft>
              <a:buSzPts val="1800"/>
              <a:buChar char="▪"/>
              <a:defRPr sz="1800"/>
            </a:lvl4pPr>
            <a:lvl5pPr marL="2286000" lvl="4" indent="-342900" algn="l">
              <a:spcBef>
                <a:spcPts val="300"/>
              </a:spcBef>
              <a:spcAft>
                <a:spcPts val="0"/>
              </a:spcAft>
              <a:buSzPts val="1800"/>
              <a:buChar char="▪"/>
              <a:defRPr sz="1800"/>
            </a:lvl5pPr>
            <a:lvl6pPr marL="2743200" lvl="5" indent="-342900" algn="l">
              <a:spcBef>
                <a:spcPts val="300"/>
              </a:spcBef>
              <a:spcAft>
                <a:spcPts val="0"/>
              </a:spcAft>
              <a:buSzPts val="1800"/>
              <a:buChar char="▪"/>
              <a:defRPr sz="1800"/>
            </a:lvl6pPr>
            <a:lvl7pPr marL="3200400" lvl="6" indent="-342900" algn="l">
              <a:spcBef>
                <a:spcPts val="300"/>
              </a:spcBef>
              <a:spcAft>
                <a:spcPts val="0"/>
              </a:spcAft>
              <a:buSzPts val="1800"/>
              <a:buChar char="▪"/>
              <a:defRPr sz="1800"/>
            </a:lvl7pPr>
            <a:lvl8pPr marL="3657600" lvl="7" indent="-342900" algn="l">
              <a:spcBef>
                <a:spcPts val="300"/>
              </a:spcBef>
              <a:spcAft>
                <a:spcPts val="0"/>
              </a:spcAft>
              <a:buSzPts val="1800"/>
              <a:buChar char="▪"/>
              <a:defRPr sz="1800"/>
            </a:lvl8pPr>
            <a:lvl9pPr marL="4114800" lvl="8" indent="-342900" algn="l">
              <a:spcBef>
                <a:spcPts val="300"/>
              </a:spcBef>
              <a:spcAft>
                <a:spcPts val="0"/>
              </a:spcAft>
              <a:buSzPts val="1800"/>
              <a:buChar char="▪"/>
              <a:defRPr sz="1800"/>
            </a:lvl9pPr>
          </a:lstStyle>
          <a:p>
            <a:endParaRPr/>
          </a:p>
        </p:txBody>
      </p:sp>
      <p:sp>
        <p:nvSpPr>
          <p:cNvPr id="43" name="Google Shape;43;p46"/>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6"/>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6"/>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46" name="Google Shape;46;p46"/>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ontent - White Cross with Bar no line">
  <p:cSld name="1_Content - White Cross with Bar no line">
    <p:bg>
      <p:bgPr>
        <a:solidFill>
          <a:schemeClr val="lt1"/>
        </a:solidFill>
        <a:effectLst/>
      </p:bgPr>
    </p:bg>
    <p:spTree>
      <p:nvGrpSpPr>
        <p:cNvPr id="1" name="Shape 47"/>
        <p:cNvGrpSpPr/>
        <p:nvPr/>
      </p:nvGrpSpPr>
      <p:grpSpPr>
        <a:xfrm>
          <a:off x="0" y="0"/>
          <a:ext cx="0" cy="0"/>
          <a:chOff x="0" y="0"/>
          <a:chExt cx="0" cy="0"/>
        </a:xfrm>
      </p:grpSpPr>
      <p:pic>
        <p:nvPicPr>
          <p:cNvPr id="48" name="Google Shape;48;p47"/>
          <p:cNvPicPr preferRelativeResize="0"/>
          <p:nvPr/>
        </p:nvPicPr>
        <p:blipFill rotWithShape="1">
          <a:blip r:embed="rId2">
            <a:alphaModFix/>
          </a:blip>
          <a:srcRect/>
          <a:stretch/>
        </p:blipFill>
        <p:spPr>
          <a:xfrm>
            <a:off x="2" y="4060"/>
            <a:ext cx="9130471" cy="6849883"/>
          </a:xfrm>
          <a:prstGeom prst="rect">
            <a:avLst/>
          </a:prstGeom>
          <a:noFill/>
          <a:ln>
            <a:noFill/>
          </a:ln>
        </p:spPr>
      </p:pic>
      <p:sp>
        <p:nvSpPr>
          <p:cNvPr id="49" name="Google Shape;49;p47"/>
          <p:cNvSpPr txBox="1">
            <a:spLocks noGrp="1"/>
          </p:cNvSpPr>
          <p:nvPr>
            <p:ph type="body" idx="1"/>
          </p:nvPr>
        </p:nvSpPr>
        <p:spPr>
          <a:xfrm>
            <a:off x="457200" y="1240443"/>
            <a:ext cx="8001000" cy="405688"/>
          </a:xfrm>
          <a:prstGeom prst="rect">
            <a:avLst/>
          </a:prstGeom>
          <a:noFill/>
          <a:ln>
            <a:noFill/>
          </a:ln>
        </p:spPr>
        <p:txBody>
          <a:bodyPr spcFirstLastPara="1" wrap="square" lIns="0" tIns="0" rIns="0" bIns="0" anchor="t" anchorCtr="0">
            <a:normAutofit/>
          </a:bodyPr>
          <a:lstStyle>
            <a:lvl1pPr marL="457200" lvl="0" indent="-228600" algn="l">
              <a:spcBef>
                <a:spcPts val="800"/>
              </a:spcBef>
              <a:spcAft>
                <a:spcPts val="0"/>
              </a:spcAft>
              <a:buClr>
                <a:srgbClr val="0093D0"/>
              </a:buClr>
              <a:buSzPts val="2000"/>
              <a:buNone/>
              <a:defRPr sz="2000" b="0" i="1">
                <a:solidFill>
                  <a:srgbClr val="0093D0"/>
                </a:solidFill>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50" name="Google Shape;50;p47"/>
          <p:cNvSpPr txBox="1">
            <a:spLocks noGrp="1"/>
          </p:cNvSpPr>
          <p:nvPr>
            <p:ph type="body" idx="2"/>
          </p:nvPr>
        </p:nvSpPr>
        <p:spPr>
          <a:xfrm>
            <a:off x="457200" y="2072126"/>
            <a:ext cx="8001000" cy="3610252"/>
          </a:xfrm>
          <a:prstGeom prst="rect">
            <a:avLst/>
          </a:prstGeom>
          <a:noFill/>
          <a:ln>
            <a:noFill/>
          </a:ln>
        </p:spPr>
        <p:txBody>
          <a:bodyPr spcFirstLastPara="1" wrap="square" lIns="0" tIns="0" rIns="0" bIns="0" anchor="t" anchorCtr="0">
            <a:normAutofit/>
          </a:bodyPr>
          <a:lstStyle>
            <a:lvl1pPr marL="457200" lvl="0" indent="-381000" algn="l">
              <a:lnSpc>
                <a:spcPct val="110000"/>
              </a:lnSpc>
              <a:spcBef>
                <a:spcPts val="800"/>
              </a:spcBef>
              <a:spcAft>
                <a:spcPts val="0"/>
              </a:spcAft>
              <a:buClr>
                <a:srgbClr val="616061"/>
              </a:buClr>
              <a:buSzPts val="2400"/>
              <a:buFont typeface="Arial"/>
              <a:buChar char="•"/>
              <a:defRPr sz="2400" b="0" i="0">
                <a:solidFill>
                  <a:srgbClr val="616061"/>
                </a:solidFill>
                <a:latin typeface="Arial"/>
                <a:ea typeface="Arial"/>
                <a:cs typeface="Arial"/>
                <a:sym typeface="Arial"/>
              </a:defRPr>
            </a:lvl1pPr>
            <a:lvl2pPr marL="914400" lvl="1" indent="-361950" algn="l">
              <a:lnSpc>
                <a:spcPct val="110000"/>
              </a:lnSpc>
              <a:spcBef>
                <a:spcPts val="300"/>
              </a:spcBef>
              <a:spcAft>
                <a:spcPts val="0"/>
              </a:spcAft>
              <a:buSzPts val="2100"/>
              <a:buFont typeface="Noto Sans Symbols"/>
              <a:buChar char="✔"/>
              <a:defRPr sz="2100" b="0" i="1">
                <a:solidFill>
                  <a:srgbClr val="1B6CB3"/>
                </a:solidFill>
                <a:latin typeface="Arial"/>
                <a:ea typeface="Arial"/>
                <a:cs typeface="Arial"/>
                <a:sym typeface="Arial"/>
              </a:defRPr>
            </a:lvl2pPr>
            <a:lvl3pPr marL="1371600" lvl="2" indent="-363474" algn="l">
              <a:lnSpc>
                <a:spcPct val="110000"/>
              </a:lnSpc>
              <a:spcBef>
                <a:spcPts val="300"/>
              </a:spcBef>
              <a:spcAft>
                <a:spcPts val="0"/>
              </a:spcAft>
              <a:buSzPts val="2124"/>
              <a:buFont typeface="Arial"/>
              <a:buChar char="•"/>
              <a:defRPr sz="1800" b="0" i="0">
                <a:solidFill>
                  <a:srgbClr val="616061"/>
                </a:solidFill>
                <a:latin typeface="Arial"/>
                <a:ea typeface="Arial"/>
                <a:cs typeface="Arial"/>
                <a:sym typeface="Arial"/>
              </a:defRPr>
            </a:lvl3pPr>
            <a:lvl4pPr marL="1828800" lvl="3" indent="-330200" algn="l">
              <a:spcBef>
                <a:spcPts val="300"/>
              </a:spcBef>
              <a:spcAft>
                <a:spcPts val="0"/>
              </a:spcAft>
              <a:buSzPts val="1600"/>
              <a:buChar char="▪"/>
              <a:defRPr>
                <a:solidFill>
                  <a:srgbClr val="FFFFFF"/>
                </a:solidFill>
                <a:latin typeface="Helvetica Neue"/>
                <a:ea typeface="Helvetica Neue"/>
                <a:cs typeface="Helvetica Neue"/>
                <a:sym typeface="Helvetica Neue"/>
              </a:defRPr>
            </a:lvl4pPr>
            <a:lvl5pPr marL="2286000" lvl="4" indent="-330200" algn="l">
              <a:spcBef>
                <a:spcPts val="300"/>
              </a:spcBef>
              <a:spcAft>
                <a:spcPts val="0"/>
              </a:spcAft>
              <a:buSzPts val="1600"/>
              <a:buChar char="▪"/>
              <a:defRPr>
                <a:solidFill>
                  <a:srgbClr val="FFFFFF"/>
                </a:solidFill>
                <a:latin typeface="Helvetica Neue"/>
                <a:ea typeface="Helvetica Neue"/>
                <a:cs typeface="Helvetica Neue"/>
                <a:sym typeface="Helvetica Neue"/>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51" name="Google Shape;51;p47"/>
          <p:cNvSpPr txBox="1">
            <a:spLocks noGrp="1"/>
          </p:cNvSpPr>
          <p:nvPr>
            <p:ph type="title"/>
          </p:nvPr>
        </p:nvSpPr>
        <p:spPr>
          <a:xfrm>
            <a:off x="454932" y="489477"/>
            <a:ext cx="8003268" cy="677337"/>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1B6CB3"/>
              </a:buClr>
              <a:buSzPts val="3400"/>
              <a:buFont typeface="Arial Narrow"/>
              <a:buNone/>
              <a:defRPr sz="3400" b="0">
                <a:solidFill>
                  <a:srgbClr val="1B6CB3"/>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52" name="Google Shape;52;p47"/>
          <p:cNvGrpSpPr/>
          <p:nvPr/>
        </p:nvGrpSpPr>
        <p:grpSpPr>
          <a:xfrm>
            <a:off x="8919634" y="0"/>
            <a:ext cx="224367" cy="6858000"/>
            <a:chOff x="8919633" y="0"/>
            <a:chExt cx="224367" cy="5143500"/>
          </a:xfrm>
        </p:grpSpPr>
        <p:sp>
          <p:nvSpPr>
            <p:cNvPr id="53" name="Google Shape;53;p47"/>
            <p:cNvSpPr/>
            <p:nvPr/>
          </p:nvSpPr>
          <p:spPr>
            <a:xfrm>
              <a:off x="8919633" y="4140200"/>
              <a:ext cx="224367" cy="1003300"/>
            </a:xfrm>
            <a:prstGeom prst="rect">
              <a:avLst/>
            </a:prstGeom>
            <a:solidFill>
              <a:srgbClr val="26C2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Libre Franklin"/>
                <a:ea typeface="Libre Franklin"/>
                <a:cs typeface="Libre Franklin"/>
                <a:sym typeface="Libre Franklin"/>
              </a:endParaRPr>
            </a:p>
          </p:txBody>
        </p:sp>
        <p:sp>
          <p:nvSpPr>
            <p:cNvPr id="54" name="Google Shape;54;p47"/>
            <p:cNvSpPr/>
            <p:nvPr/>
          </p:nvSpPr>
          <p:spPr>
            <a:xfrm>
              <a:off x="8919633" y="3128433"/>
              <a:ext cx="224367" cy="1065543"/>
            </a:xfrm>
            <a:prstGeom prst="rect">
              <a:avLst/>
            </a:prstGeom>
            <a:solidFill>
              <a:srgbClr val="0093D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Libre Franklin"/>
                <a:ea typeface="Libre Franklin"/>
                <a:cs typeface="Libre Franklin"/>
                <a:sym typeface="Libre Franklin"/>
              </a:endParaRPr>
            </a:p>
          </p:txBody>
        </p:sp>
        <p:sp>
          <p:nvSpPr>
            <p:cNvPr id="55" name="Google Shape;55;p47"/>
            <p:cNvSpPr/>
            <p:nvPr/>
          </p:nvSpPr>
          <p:spPr>
            <a:xfrm>
              <a:off x="8919633" y="2120900"/>
              <a:ext cx="224367" cy="1061818"/>
            </a:xfrm>
            <a:prstGeom prst="rect">
              <a:avLst/>
            </a:prstGeom>
            <a:solidFill>
              <a:srgbClr val="1B6C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Libre Franklin"/>
                <a:ea typeface="Libre Franklin"/>
                <a:cs typeface="Libre Franklin"/>
                <a:sym typeface="Libre Franklin"/>
              </a:endParaRPr>
            </a:p>
          </p:txBody>
        </p:sp>
        <p:sp>
          <p:nvSpPr>
            <p:cNvPr id="56" name="Google Shape;56;p47"/>
            <p:cNvSpPr/>
            <p:nvPr/>
          </p:nvSpPr>
          <p:spPr>
            <a:xfrm>
              <a:off x="8919633" y="0"/>
              <a:ext cx="224367" cy="2171460"/>
            </a:xfrm>
            <a:prstGeom prst="rect">
              <a:avLst/>
            </a:prstGeom>
            <a:solidFill>
              <a:srgbClr val="004B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Libre Franklin"/>
                <a:ea typeface="Libre Franklin"/>
                <a:cs typeface="Libre Franklin"/>
                <a:sym typeface="Libre Franklin"/>
              </a:endParaRPr>
            </a:p>
          </p:txBody>
        </p:sp>
      </p:grpSp>
      <p:sp>
        <p:nvSpPr>
          <p:cNvPr id="57" name="Google Shape;57;p47"/>
          <p:cNvSpPr txBox="1"/>
          <p:nvPr/>
        </p:nvSpPr>
        <p:spPr>
          <a:xfrm>
            <a:off x="8234136" y="6300001"/>
            <a:ext cx="224064" cy="138499"/>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900">
                <a:solidFill>
                  <a:srgbClr val="1B6CB3"/>
                </a:solidFill>
                <a:latin typeface="Arial"/>
                <a:ea typeface="Arial"/>
                <a:cs typeface="Arial"/>
                <a:sym typeface="Arial"/>
              </a:rPr>
              <a:t>‹#›</a:t>
            </a:fld>
            <a:endParaRPr sz="900">
              <a:solidFill>
                <a:srgbClr val="1B6CB3"/>
              </a:solidFill>
              <a:latin typeface="Arial"/>
              <a:ea typeface="Arial"/>
              <a:cs typeface="Arial"/>
              <a:sym typeface="Arial"/>
            </a:endParaRPr>
          </a:p>
        </p:txBody>
      </p:sp>
      <p:cxnSp>
        <p:nvCxnSpPr>
          <p:cNvPr id="58" name="Google Shape;58;p47"/>
          <p:cNvCxnSpPr/>
          <p:nvPr/>
        </p:nvCxnSpPr>
        <p:spPr>
          <a:xfrm rot="5400000">
            <a:off x="8043586" y="6395773"/>
            <a:ext cx="307776" cy="1588"/>
          </a:xfrm>
          <a:prstGeom prst="straightConnector1">
            <a:avLst/>
          </a:prstGeom>
          <a:noFill/>
          <a:ln w="9525" cap="flat" cmpd="sng">
            <a:solidFill>
              <a:srgbClr val="BFBFBF"/>
            </a:solidFill>
            <a:prstDash val="solid"/>
            <a:round/>
            <a:headEnd type="none" w="sm" len="sm"/>
            <a:tailEnd type="none" w="sm" len="sm"/>
          </a:ln>
        </p:spPr>
      </p:cxn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9"/>
        <p:cNvGrpSpPr/>
        <p:nvPr/>
      </p:nvGrpSpPr>
      <p:grpSpPr>
        <a:xfrm>
          <a:off x="0" y="0"/>
          <a:ext cx="0" cy="0"/>
          <a:chOff x="0" y="0"/>
          <a:chExt cx="0" cy="0"/>
        </a:xfrm>
      </p:grpSpPr>
      <p:sp>
        <p:nvSpPr>
          <p:cNvPr id="60" name="Google Shape;60;p48"/>
          <p:cNvSpPr/>
          <p:nvPr/>
        </p:nvSpPr>
        <p:spPr>
          <a:xfrm>
            <a:off x="-2380" y="-925"/>
            <a:ext cx="9146380" cy="6858925"/>
          </a:xfrm>
          <a:custGeom>
            <a:avLst/>
            <a:gdLst/>
            <a:ahLst/>
            <a:cxnLst/>
            <a:rect l="l" t="t" r="r" b="b"/>
            <a:pathLst>
              <a:path w="3352800" h="2002901" extrusionOk="0">
                <a:moveTo>
                  <a:pt x="0" y="2002901"/>
                </a:moveTo>
                <a:lnTo>
                  <a:pt x="2836585" y="0"/>
                </a:lnTo>
                <a:lnTo>
                  <a:pt x="3352800" y="270"/>
                </a:lnTo>
                <a:lnTo>
                  <a:pt x="3352800" y="2002901"/>
                </a:lnTo>
                <a:lnTo>
                  <a:pt x="0" y="2002901"/>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61" name="Google Shape;61;p48"/>
          <p:cNvSpPr/>
          <p:nvPr/>
        </p:nvSpPr>
        <p:spPr>
          <a:xfrm>
            <a:off x="0" y="2647950"/>
            <a:ext cx="3571875" cy="4210050"/>
          </a:xfrm>
          <a:prstGeom prst="rtTriangle">
            <a:avLst/>
          </a:pr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62" name="Google Shape;62;p48"/>
          <p:cNvSpPr txBox="1">
            <a:spLocks noGrp="1"/>
          </p:cNvSpPr>
          <p:nvPr>
            <p:ph type="title"/>
          </p:nvPr>
        </p:nvSpPr>
        <p:spPr>
          <a:xfrm rot="-2460000">
            <a:off x="819399" y="1726737"/>
            <a:ext cx="5650992" cy="1207509"/>
          </a:xfrm>
          <a:prstGeom prst="rect">
            <a:avLst/>
          </a:prstGeom>
          <a:noFill/>
          <a:ln>
            <a:noFill/>
          </a:ln>
        </p:spPr>
        <p:txBody>
          <a:bodyPr spcFirstLastPara="1" wrap="square" lIns="91425" tIns="45700" rIns="91425" bIns="9125" anchor="b" anchorCtr="0">
            <a:noAutofit/>
          </a:bodyPr>
          <a:lstStyle>
            <a:lvl1pPr lvl="0" algn="l">
              <a:spcBef>
                <a:spcPts val="0"/>
              </a:spcBef>
              <a:spcAft>
                <a:spcPts val="0"/>
              </a:spcAft>
              <a:buClr>
                <a:schemeClr val="dk1"/>
              </a:buClr>
              <a:buSzPts val="3200"/>
              <a:buFont typeface="Libre Franklin Medium"/>
              <a:buNone/>
              <a:defRPr sz="32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8"/>
          <p:cNvSpPr txBox="1">
            <a:spLocks noGrp="1"/>
          </p:cNvSpPr>
          <p:nvPr>
            <p:ph type="body" idx="1"/>
          </p:nvPr>
        </p:nvSpPr>
        <p:spPr>
          <a:xfrm rot="-2460000">
            <a:off x="1216152" y="2468304"/>
            <a:ext cx="6510528" cy="329184"/>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1400"/>
              <a:buNone/>
              <a:defRPr sz="1400" b="0" i="0" u="none" strike="noStrike" cap="none">
                <a:solidFill>
                  <a:schemeClr val="dk1"/>
                </a:solidFill>
                <a:latin typeface="Libre Franklin"/>
                <a:ea typeface="Libre Franklin"/>
                <a:cs typeface="Libre Franklin"/>
                <a:sym typeface="Libre Franklin"/>
              </a:defRPr>
            </a:lvl1pPr>
            <a:lvl2pPr marL="914400" lvl="1" indent="-228600" algn="l">
              <a:spcBef>
                <a:spcPts val="300"/>
              </a:spcBef>
              <a:spcAft>
                <a:spcPts val="0"/>
              </a:spcAft>
              <a:buSzPts val="1800"/>
              <a:buNone/>
              <a:defRPr sz="1800">
                <a:solidFill>
                  <a:srgbClr val="888888"/>
                </a:solidFill>
              </a:defRPr>
            </a:lvl2pPr>
            <a:lvl3pPr marL="1371600" lvl="2" indent="-228600" algn="l">
              <a:spcBef>
                <a:spcPts val="300"/>
              </a:spcBef>
              <a:spcAft>
                <a:spcPts val="0"/>
              </a:spcAft>
              <a:buSzPts val="1600"/>
              <a:buNone/>
              <a:defRPr sz="1600">
                <a:solidFill>
                  <a:srgbClr val="888888"/>
                </a:solidFill>
              </a:defRPr>
            </a:lvl3pPr>
            <a:lvl4pPr marL="1828800" lvl="3" indent="-228600" algn="l">
              <a:spcBef>
                <a:spcPts val="300"/>
              </a:spcBef>
              <a:spcAft>
                <a:spcPts val="0"/>
              </a:spcAft>
              <a:buSzPts val="1400"/>
              <a:buNone/>
              <a:defRPr sz="1400">
                <a:solidFill>
                  <a:srgbClr val="888888"/>
                </a:solidFill>
              </a:defRPr>
            </a:lvl4pPr>
            <a:lvl5pPr marL="2286000" lvl="4" indent="-228600" algn="l">
              <a:spcBef>
                <a:spcPts val="300"/>
              </a:spcBef>
              <a:spcAft>
                <a:spcPts val="0"/>
              </a:spcAft>
              <a:buSzPts val="1400"/>
              <a:buNone/>
              <a:defRPr sz="1400">
                <a:solidFill>
                  <a:srgbClr val="888888"/>
                </a:solidFill>
              </a:defRPr>
            </a:lvl5pPr>
            <a:lvl6pPr marL="2743200" lvl="5" indent="-228600" algn="l">
              <a:spcBef>
                <a:spcPts val="300"/>
              </a:spcBef>
              <a:spcAft>
                <a:spcPts val="0"/>
              </a:spcAft>
              <a:buSzPts val="1400"/>
              <a:buNone/>
              <a:defRPr sz="1400">
                <a:solidFill>
                  <a:srgbClr val="888888"/>
                </a:solidFill>
              </a:defRPr>
            </a:lvl6pPr>
            <a:lvl7pPr marL="3200400" lvl="6" indent="-228600" algn="l">
              <a:spcBef>
                <a:spcPts val="300"/>
              </a:spcBef>
              <a:spcAft>
                <a:spcPts val="0"/>
              </a:spcAft>
              <a:buSzPts val="1400"/>
              <a:buNone/>
              <a:defRPr sz="1400">
                <a:solidFill>
                  <a:srgbClr val="888888"/>
                </a:solidFill>
              </a:defRPr>
            </a:lvl7pPr>
            <a:lvl8pPr marL="3657600" lvl="7" indent="-228600" algn="l">
              <a:spcBef>
                <a:spcPts val="300"/>
              </a:spcBef>
              <a:spcAft>
                <a:spcPts val="0"/>
              </a:spcAft>
              <a:buSzPts val="1400"/>
              <a:buNone/>
              <a:defRPr sz="1400">
                <a:solidFill>
                  <a:srgbClr val="888888"/>
                </a:solidFill>
              </a:defRPr>
            </a:lvl8pPr>
            <a:lvl9pPr marL="4114800" lvl="8" indent="-228600" algn="l">
              <a:spcBef>
                <a:spcPts val="300"/>
              </a:spcBef>
              <a:spcAft>
                <a:spcPts val="0"/>
              </a:spcAft>
              <a:buSzPts val="1400"/>
              <a:buNone/>
              <a:defRPr sz="1400">
                <a:solidFill>
                  <a:srgbClr val="888888"/>
                </a:solidFill>
              </a:defRPr>
            </a:lvl9pPr>
          </a:lstStyle>
          <a:p>
            <a:endParaRPr/>
          </a:p>
        </p:txBody>
      </p:sp>
      <p:sp>
        <p:nvSpPr>
          <p:cNvPr id="64" name="Google Shape;64;p48"/>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8"/>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8"/>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49"/>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2800"/>
              <a:buFont typeface="Libre Franklin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49"/>
          <p:cNvSpPr txBox="1">
            <a:spLocks noGrp="1"/>
          </p:cNvSpPr>
          <p:nvPr>
            <p:ph type="body" idx="1"/>
          </p:nvPr>
        </p:nvSpPr>
        <p:spPr>
          <a:xfrm>
            <a:off x="822960" y="1097280"/>
            <a:ext cx="3200400" cy="548640"/>
          </a:xfrm>
          <a:prstGeom prst="rect">
            <a:avLst/>
          </a:prstGeom>
          <a:noFill/>
          <a:ln>
            <a:noFill/>
          </a:ln>
        </p:spPr>
        <p:txBody>
          <a:bodyPr spcFirstLastPara="1" wrap="square" lIns="91425" tIns="45700" rIns="91425" bIns="45700" anchor="b" anchorCtr="0">
            <a:normAutofit/>
          </a:bodyPr>
          <a:lstStyle>
            <a:lvl1pPr marL="457200" lvl="0" indent="-228600" algn="l">
              <a:spcBef>
                <a:spcPts val="800"/>
              </a:spcBef>
              <a:spcAft>
                <a:spcPts val="0"/>
              </a:spcAft>
              <a:buClr>
                <a:schemeClr val="dk1"/>
              </a:buClr>
              <a:buSzPts val="1400"/>
              <a:buNone/>
              <a:defRPr sz="1400" b="0" cap="none">
                <a:solidFill>
                  <a:schemeClr val="dk1"/>
                </a:solidFill>
                <a:latin typeface="Libre Franklin"/>
                <a:ea typeface="Libre Franklin"/>
                <a:cs typeface="Libre Franklin"/>
                <a:sym typeface="Libre Franklin"/>
              </a:defRPr>
            </a:lvl1pPr>
            <a:lvl2pPr marL="914400" lvl="1" indent="-228600" algn="l">
              <a:spcBef>
                <a:spcPts val="300"/>
              </a:spcBef>
              <a:spcAft>
                <a:spcPts val="0"/>
              </a:spcAft>
              <a:buSzPts val="2000"/>
              <a:buNone/>
              <a:defRPr sz="2000" b="1"/>
            </a:lvl2pPr>
            <a:lvl3pPr marL="1371600" lvl="2" indent="-228600" algn="l">
              <a:spcBef>
                <a:spcPts val="300"/>
              </a:spcBef>
              <a:spcAft>
                <a:spcPts val="0"/>
              </a:spcAft>
              <a:buSzPts val="1800"/>
              <a:buNone/>
              <a:defRPr sz="1800" b="1"/>
            </a:lvl3pPr>
            <a:lvl4pPr marL="1828800" lvl="3" indent="-228600" algn="l">
              <a:spcBef>
                <a:spcPts val="300"/>
              </a:spcBef>
              <a:spcAft>
                <a:spcPts val="0"/>
              </a:spcAft>
              <a:buSzPts val="1600"/>
              <a:buNone/>
              <a:defRPr sz="1600" b="1"/>
            </a:lvl4pPr>
            <a:lvl5pPr marL="2286000" lvl="4" indent="-228600" algn="l">
              <a:spcBef>
                <a:spcPts val="300"/>
              </a:spcBef>
              <a:spcAft>
                <a:spcPts val="0"/>
              </a:spcAft>
              <a:buSzPts val="1600"/>
              <a:buNone/>
              <a:defRPr sz="1600" b="1"/>
            </a:lvl5pPr>
            <a:lvl6pPr marL="2743200" lvl="5" indent="-228600" algn="l">
              <a:spcBef>
                <a:spcPts val="300"/>
              </a:spcBef>
              <a:spcAft>
                <a:spcPts val="0"/>
              </a:spcAft>
              <a:buSzPts val="1600"/>
              <a:buNone/>
              <a:defRPr sz="1600" b="1"/>
            </a:lvl6pPr>
            <a:lvl7pPr marL="3200400" lvl="6" indent="-228600" algn="l">
              <a:spcBef>
                <a:spcPts val="300"/>
              </a:spcBef>
              <a:spcAft>
                <a:spcPts val="0"/>
              </a:spcAft>
              <a:buSzPts val="1600"/>
              <a:buNone/>
              <a:defRPr sz="1600" b="1"/>
            </a:lvl7pPr>
            <a:lvl8pPr marL="3657600" lvl="7" indent="-228600" algn="l">
              <a:spcBef>
                <a:spcPts val="300"/>
              </a:spcBef>
              <a:spcAft>
                <a:spcPts val="0"/>
              </a:spcAft>
              <a:buSzPts val="1600"/>
              <a:buNone/>
              <a:defRPr sz="1600" b="1"/>
            </a:lvl8pPr>
            <a:lvl9pPr marL="4114800" lvl="8" indent="-228600" algn="l">
              <a:spcBef>
                <a:spcPts val="300"/>
              </a:spcBef>
              <a:spcAft>
                <a:spcPts val="0"/>
              </a:spcAft>
              <a:buSzPts val="1600"/>
              <a:buNone/>
              <a:defRPr sz="1600" b="1"/>
            </a:lvl9pPr>
          </a:lstStyle>
          <a:p>
            <a:endParaRPr/>
          </a:p>
        </p:txBody>
      </p:sp>
      <p:sp>
        <p:nvSpPr>
          <p:cNvPr id="70" name="Google Shape;70;p49"/>
          <p:cNvSpPr txBox="1">
            <a:spLocks noGrp="1"/>
          </p:cNvSpPr>
          <p:nvPr>
            <p:ph type="body" idx="2"/>
          </p:nvPr>
        </p:nvSpPr>
        <p:spPr>
          <a:xfrm>
            <a:off x="819150" y="1701848"/>
            <a:ext cx="3200400" cy="3108960"/>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2400"/>
              <a:buNone/>
              <a:defRPr sz="2400"/>
            </a:lvl1pPr>
            <a:lvl2pPr marL="914400" lvl="1" indent="-355600" algn="l">
              <a:spcBef>
                <a:spcPts val="300"/>
              </a:spcBef>
              <a:spcAft>
                <a:spcPts val="0"/>
              </a:spcAft>
              <a:buSzPts val="2000"/>
              <a:buChar char="▪"/>
              <a:defRPr sz="2000"/>
            </a:lvl2pPr>
            <a:lvl3pPr marL="1371600" lvl="2" indent="-342900" algn="l">
              <a:spcBef>
                <a:spcPts val="300"/>
              </a:spcBef>
              <a:spcAft>
                <a:spcPts val="0"/>
              </a:spcAft>
              <a:buSzPts val="1800"/>
              <a:buChar char="▪"/>
              <a:defRPr sz="1800"/>
            </a:lvl3pPr>
            <a:lvl4pPr marL="1828800" lvl="3" indent="-330200" algn="l">
              <a:spcBef>
                <a:spcPts val="300"/>
              </a:spcBef>
              <a:spcAft>
                <a:spcPts val="0"/>
              </a:spcAft>
              <a:buSzPts val="1600"/>
              <a:buChar char="▪"/>
              <a:defRPr sz="1600"/>
            </a:lvl4pPr>
            <a:lvl5pPr marL="2286000" lvl="4" indent="-330200" algn="l">
              <a:spcBef>
                <a:spcPts val="300"/>
              </a:spcBef>
              <a:spcAft>
                <a:spcPts val="0"/>
              </a:spcAft>
              <a:buSzPts val="1600"/>
              <a:buChar char="▪"/>
              <a:defRPr sz="1600"/>
            </a:lvl5pPr>
            <a:lvl6pPr marL="2743200" lvl="5" indent="-330200" algn="l">
              <a:spcBef>
                <a:spcPts val="300"/>
              </a:spcBef>
              <a:spcAft>
                <a:spcPts val="0"/>
              </a:spcAft>
              <a:buSzPts val="1600"/>
              <a:buChar char="▪"/>
              <a:defRPr sz="1600"/>
            </a:lvl6pPr>
            <a:lvl7pPr marL="3200400" lvl="6" indent="-330200" algn="l">
              <a:spcBef>
                <a:spcPts val="300"/>
              </a:spcBef>
              <a:spcAft>
                <a:spcPts val="0"/>
              </a:spcAft>
              <a:buSzPts val="1600"/>
              <a:buChar char="▪"/>
              <a:defRPr sz="1600"/>
            </a:lvl7pPr>
            <a:lvl8pPr marL="3657600" lvl="7" indent="-330200" algn="l">
              <a:spcBef>
                <a:spcPts val="300"/>
              </a:spcBef>
              <a:spcAft>
                <a:spcPts val="0"/>
              </a:spcAft>
              <a:buSzPts val="1600"/>
              <a:buChar char="▪"/>
              <a:defRPr sz="1600"/>
            </a:lvl8pPr>
            <a:lvl9pPr marL="4114800" lvl="8" indent="-330200" algn="l">
              <a:spcBef>
                <a:spcPts val="300"/>
              </a:spcBef>
              <a:spcAft>
                <a:spcPts val="0"/>
              </a:spcAft>
              <a:buSzPts val="1600"/>
              <a:buChar char="▪"/>
              <a:defRPr sz="1600"/>
            </a:lvl9pPr>
          </a:lstStyle>
          <a:p>
            <a:endParaRPr/>
          </a:p>
        </p:txBody>
      </p:sp>
      <p:sp>
        <p:nvSpPr>
          <p:cNvPr id="71" name="Google Shape;71;p49"/>
          <p:cNvSpPr txBox="1">
            <a:spLocks noGrp="1"/>
          </p:cNvSpPr>
          <p:nvPr>
            <p:ph type="body" idx="3"/>
          </p:nvPr>
        </p:nvSpPr>
        <p:spPr>
          <a:xfrm>
            <a:off x="4700016" y="1097280"/>
            <a:ext cx="3200400" cy="548640"/>
          </a:xfrm>
          <a:prstGeom prst="rect">
            <a:avLst/>
          </a:prstGeom>
          <a:noFill/>
          <a:ln>
            <a:noFill/>
          </a:ln>
        </p:spPr>
        <p:txBody>
          <a:bodyPr spcFirstLastPara="1" wrap="square" lIns="91425" tIns="45700" rIns="91425" bIns="45700" anchor="b" anchorCtr="0">
            <a:normAutofit/>
          </a:bodyPr>
          <a:lstStyle>
            <a:lvl1pPr marL="457200" lvl="0" indent="-228600" algn="l">
              <a:spcBef>
                <a:spcPts val="800"/>
              </a:spcBef>
              <a:spcAft>
                <a:spcPts val="0"/>
              </a:spcAft>
              <a:buClr>
                <a:schemeClr val="dk1"/>
              </a:buClr>
              <a:buSzPts val="1400"/>
              <a:buNone/>
              <a:defRPr sz="1400" b="0" cap="none">
                <a:solidFill>
                  <a:schemeClr val="dk1"/>
                </a:solidFill>
                <a:latin typeface="Libre Franklin"/>
                <a:ea typeface="Libre Franklin"/>
                <a:cs typeface="Libre Franklin"/>
                <a:sym typeface="Libre Franklin"/>
              </a:defRPr>
            </a:lvl1pPr>
            <a:lvl2pPr marL="914400" lvl="1" indent="-228600" algn="l">
              <a:spcBef>
                <a:spcPts val="300"/>
              </a:spcBef>
              <a:spcAft>
                <a:spcPts val="0"/>
              </a:spcAft>
              <a:buSzPts val="2000"/>
              <a:buNone/>
              <a:defRPr sz="2000" b="1"/>
            </a:lvl2pPr>
            <a:lvl3pPr marL="1371600" lvl="2" indent="-228600" algn="l">
              <a:spcBef>
                <a:spcPts val="300"/>
              </a:spcBef>
              <a:spcAft>
                <a:spcPts val="0"/>
              </a:spcAft>
              <a:buSzPts val="1800"/>
              <a:buNone/>
              <a:defRPr sz="1800" b="1"/>
            </a:lvl3pPr>
            <a:lvl4pPr marL="1828800" lvl="3" indent="-228600" algn="l">
              <a:spcBef>
                <a:spcPts val="300"/>
              </a:spcBef>
              <a:spcAft>
                <a:spcPts val="0"/>
              </a:spcAft>
              <a:buSzPts val="1600"/>
              <a:buNone/>
              <a:defRPr sz="1600" b="1"/>
            </a:lvl4pPr>
            <a:lvl5pPr marL="2286000" lvl="4" indent="-228600" algn="l">
              <a:spcBef>
                <a:spcPts val="300"/>
              </a:spcBef>
              <a:spcAft>
                <a:spcPts val="0"/>
              </a:spcAft>
              <a:buSzPts val="1600"/>
              <a:buNone/>
              <a:defRPr sz="1600" b="1"/>
            </a:lvl5pPr>
            <a:lvl6pPr marL="2743200" lvl="5" indent="-228600" algn="l">
              <a:spcBef>
                <a:spcPts val="300"/>
              </a:spcBef>
              <a:spcAft>
                <a:spcPts val="0"/>
              </a:spcAft>
              <a:buSzPts val="1600"/>
              <a:buNone/>
              <a:defRPr sz="1600" b="1"/>
            </a:lvl6pPr>
            <a:lvl7pPr marL="3200400" lvl="6" indent="-228600" algn="l">
              <a:spcBef>
                <a:spcPts val="300"/>
              </a:spcBef>
              <a:spcAft>
                <a:spcPts val="0"/>
              </a:spcAft>
              <a:buSzPts val="1600"/>
              <a:buNone/>
              <a:defRPr sz="1600" b="1"/>
            </a:lvl7pPr>
            <a:lvl8pPr marL="3657600" lvl="7" indent="-228600" algn="l">
              <a:spcBef>
                <a:spcPts val="300"/>
              </a:spcBef>
              <a:spcAft>
                <a:spcPts val="0"/>
              </a:spcAft>
              <a:buSzPts val="1600"/>
              <a:buNone/>
              <a:defRPr sz="1600" b="1"/>
            </a:lvl8pPr>
            <a:lvl9pPr marL="4114800" lvl="8" indent="-228600" algn="l">
              <a:spcBef>
                <a:spcPts val="300"/>
              </a:spcBef>
              <a:spcAft>
                <a:spcPts val="0"/>
              </a:spcAft>
              <a:buSzPts val="1600"/>
              <a:buNone/>
              <a:defRPr sz="1600" b="1"/>
            </a:lvl9pPr>
          </a:lstStyle>
          <a:p>
            <a:endParaRPr/>
          </a:p>
        </p:txBody>
      </p:sp>
      <p:sp>
        <p:nvSpPr>
          <p:cNvPr id="72" name="Google Shape;72;p49"/>
          <p:cNvSpPr txBox="1">
            <a:spLocks noGrp="1"/>
          </p:cNvSpPr>
          <p:nvPr>
            <p:ph type="body" idx="4"/>
          </p:nvPr>
        </p:nvSpPr>
        <p:spPr>
          <a:xfrm>
            <a:off x="4700016" y="1701848"/>
            <a:ext cx="3200400" cy="3108960"/>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2400"/>
              <a:buNone/>
              <a:defRPr sz="2400"/>
            </a:lvl1pPr>
            <a:lvl2pPr marL="914400" lvl="1" indent="-355600" algn="l">
              <a:spcBef>
                <a:spcPts val="300"/>
              </a:spcBef>
              <a:spcAft>
                <a:spcPts val="0"/>
              </a:spcAft>
              <a:buSzPts val="2000"/>
              <a:buChar char="▪"/>
              <a:defRPr sz="2000"/>
            </a:lvl2pPr>
            <a:lvl3pPr marL="1371600" lvl="2" indent="-342900" algn="l">
              <a:spcBef>
                <a:spcPts val="300"/>
              </a:spcBef>
              <a:spcAft>
                <a:spcPts val="0"/>
              </a:spcAft>
              <a:buSzPts val="1800"/>
              <a:buChar char="▪"/>
              <a:defRPr sz="1800"/>
            </a:lvl3pPr>
            <a:lvl4pPr marL="1828800" lvl="3" indent="-330200" algn="l">
              <a:spcBef>
                <a:spcPts val="300"/>
              </a:spcBef>
              <a:spcAft>
                <a:spcPts val="0"/>
              </a:spcAft>
              <a:buSzPts val="1600"/>
              <a:buChar char="▪"/>
              <a:defRPr sz="1600"/>
            </a:lvl4pPr>
            <a:lvl5pPr marL="2286000" lvl="4" indent="-330200" algn="l">
              <a:spcBef>
                <a:spcPts val="300"/>
              </a:spcBef>
              <a:spcAft>
                <a:spcPts val="0"/>
              </a:spcAft>
              <a:buSzPts val="1600"/>
              <a:buChar char="▪"/>
              <a:defRPr sz="1600"/>
            </a:lvl5pPr>
            <a:lvl6pPr marL="2743200" lvl="5" indent="-330200" algn="l">
              <a:spcBef>
                <a:spcPts val="300"/>
              </a:spcBef>
              <a:spcAft>
                <a:spcPts val="0"/>
              </a:spcAft>
              <a:buSzPts val="1600"/>
              <a:buChar char="▪"/>
              <a:defRPr sz="1600"/>
            </a:lvl6pPr>
            <a:lvl7pPr marL="3200400" lvl="6" indent="-330200" algn="l">
              <a:spcBef>
                <a:spcPts val="300"/>
              </a:spcBef>
              <a:spcAft>
                <a:spcPts val="0"/>
              </a:spcAft>
              <a:buSzPts val="1600"/>
              <a:buChar char="▪"/>
              <a:defRPr sz="1600"/>
            </a:lvl7pPr>
            <a:lvl8pPr marL="3657600" lvl="7" indent="-330200" algn="l">
              <a:spcBef>
                <a:spcPts val="300"/>
              </a:spcBef>
              <a:spcAft>
                <a:spcPts val="0"/>
              </a:spcAft>
              <a:buSzPts val="1600"/>
              <a:buChar char="▪"/>
              <a:defRPr sz="1600"/>
            </a:lvl8pPr>
            <a:lvl9pPr marL="4114800" lvl="8" indent="-330200" algn="l">
              <a:spcBef>
                <a:spcPts val="300"/>
              </a:spcBef>
              <a:spcAft>
                <a:spcPts val="0"/>
              </a:spcAft>
              <a:buSzPts val="1600"/>
              <a:buChar char="▪"/>
              <a:defRPr sz="1600"/>
            </a:lvl9pPr>
          </a:lstStyle>
          <a:p>
            <a:endParaRPr/>
          </a:p>
        </p:txBody>
      </p:sp>
      <p:sp>
        <p:nvSpPr>
          <p:cNvPr id="73" name="Google Shape;73;p49"/>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9"/>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9"/>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6"/>
        <p:cNvGrpSpPr/>
        <p:nvPr/>
      </p:nvGrpSpPr>
      <p:grpSpPr>
        <a:xfrm>
          <a:off x="0" y="0"/>
          <a:ext cx="0" cy="0"/>
          <a:chOff x="0" y="0"/>
          <a:chExt cx="0" cy="0"/>
        </a:xfrm>
      </p:grpSpPr>
      <p:sp>
        <p:nvSpPr>
          <p:cNvPr id="77" name="Google Shape;77;p50"/>
          <p:cNvSpPr/>
          <p:nvPr/>
        </p:nvSpPr>
        <p:spPr>
          <a:xfrm>
            <a:off x="0" y="2647950"/>
            <a:ext cx="3571875" cy="421005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78" name="Google Shape;78;p50"/>
          <p:cNvSpPr/>
          <p:nvPr/>
        </p:nvSpPr>
        <p:spPr>
          <a:xfrm rot="5400000">
            <a:off x="433389" y="-433387"/>
            <a:ext cx="6858000" cy="7724778"/>
          </a:xfrm>
          <a:prstGeom prst="rtTriangle">
            <a:avLst/>
          </a:pr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79" name="Google Shape;79;p50"/>
          <p:cNvSpPr txBox="1">
            <a:spLocks noGrp="1"/>
          </p:cNvSpPr>
          <p:nvPr>
            <p:ph type="title"/>
          </p:nvPr>
        </p:nvSpPr>
        <p:spPr>
          <a:xfrm rot="-2460000">
            <a:off x="784930" y="1576103"/>
            <a:ext cx="5212080" cy="1089427"/>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Clr>
                <a:srgbClr val="FFFFFF"/>
              </a:buClr>
              <a:buSzPts val="2800"/>
              <a:buFont typeface="Libre Franklin Medium"/>
              <a:buNone/>
              <a:defRPr sz="2800" b="0" i="0" u="none" strike="noStrike" cap="none">
                <a:solidFill>
                  <a:srgbClr val="FFFFFF"/>
                </a:solidFill>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0"/>
          <p:cNvSpPr txBox="1">
            <a:spLocks noGrp="1"/>
          </p:cNvSpPr>
          <p:nvPr>
            <p:ph type="body" idx="1"/>
          </p:nvPr>
        </p:nvSpPr>
        <p:spPr>
          <a:xfrm>
            <a:off x="4749552" y="2618912"/>
            <a:ext cx="3807779" cy="3324687"/>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3200"/>
              <a:buNone/>
              <a:defRPr sz="3200"/>
            </a:lvl1pPr>
            <a:lvl2pPr marL="914400" lvl="1" indent="-406400" algn="l">
              <a:spcBef>
                <a:spcPts val="300"/>
              </a:spcBef>
              <a:spcAft>
                <a:spcPts val="0"/>
              </a:spcAft>
              <a:buSzPts val="2800"/>
              <a:buChar char="▪"/>
              <a:defRPr sz="2800"/>
            </a:lvl2pPr>
            <a:lvl3pPr marL="1371600" lvl="2" indent="-381000" algn="l">
              <a:spcBef>
                <a:spcPts val="300"/>
              </a:spcBef>
              <a:spcAft>
                <a:spcPts val="0"/>
              </a:spcAft>
              <a:buSzPts val="2400"/>
              <a:buChar char="▪"/>
              <a:defRPr sz="2400"/>
            </a:lvl3pPr>
            <a:lvl4pPr marL="1828800" lvl="3" indent="-355600" algn="l">
              <a:spcBef>
                <a:spcPts val="300"/>
              </a:spcBef>
              <a:spcAft>
                <a:spcPts val="0"/>
              </a:spcAft>
              <a:buSzPts val="2000"/>
              <a:buChar char="▪"/>
              <a:defRPr sz="2000"/>
            </a:lvl4pPr>
            <a:lvl5pPr marL="2286000" lvl="4" indent="-355600" algn="l">
              <a:spcBef>
                <a:spcPts val="300"/>
              </a:spcBef>
              <a:spcAft>
                <a:spcPts val="0"/>
              </a:spcAft>
              <a:buSzPts val="2000"/>
              <a:buChar char="▪"/>
              <a:defRPr sz="2000"/>
            </a:lvl5pPr>
            <a:lvl6pPr marL="2743200" lvl="5" indent="-355600" algn="l">
              <a:spcBef>
                <a:spcPts val="300"/>
              </a:spcBef>
              <a:spcAft>
                <a:spcPts val="0"/>
              </a:spcAft>
              <a:buSzPts val="2000"/>
              <a:buChar char="▪"/>
              <a:defRPr sz="2000"/>
            </a:lvl6pPr>
            <a:lvl7pPr marL="3200400" lvl="6" indent="-355600" algn="l">
              <a:spcBef>
                <a:spcPts val="300"/>
              </a:spcBef>
              <a:spcAft>
                <a:spcPts val="0"/>
              </a:spcAft>
              <a:buSzPts val="2000"/>
              <a:buChar char="▪"/>
              <a:defRPr sz="2000"/>
            </a:lvl7pPr>
            <a:lvl8pPr marL="3657600" lvl="7" indent="-355600" algn="l">
              <a:spcBef>
                <a:spcPts val="300"/>
              </a:spcBef>
              <a:spcAft>
                <a:spcPts val="0"/>
              </a:spcAft>
              <a:buSzPts val="2000"/>
              <a:buChar char="▪"/>
              <a:defRPr sz="2000"/>
            </a:lvl8pPr>
            <a:lvl9pPr marL="4114800" lvl="8" indent="-355600" algn="l">
              <a:spcBef>
                <a:spcPts val="300"/>
              </a:spcBef>
              <a:spcAft>
                <a:spcPts val="0"/>
              </a:spcAft>
              <a:buSzPts val="2000"/>
              <a:buChar char="▪"/>
              <a:defRPr sz="2000"/>
            </a:lvl9pPr>
          </a:lstStyle>
          <a:p>
            <a:endParaRPr/>
          </a:p>
        </p:txBody>
      </p:sp>
      <p:sp>
        <p:nvSpPr>
          <p:cNvPr id="81" name="Google Shape;81;p50"/>
          <p:cNvSpPr txBox="1">
            <a:spLocks noGrp="1"/>
          </p:cNvSpPr>
          <p:nvPr>
            <p:ph type="body" idx="2"/>
          </p:nvPr>
        </p:nvSpPr>
        <p:spPr>
          <a:xfrm rot="-2460000">
            <a:off x="1297954" y="2253385"/>
            <a:ext cx="5794760" cy="623314"/>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rgbClr val="FFFFFF"/>
              </a:buClr>
              <a:buSzPts val="1400"/>
              <a:buNone/>
              <a:defRPr sz="1400" b="1">
                <a:solidFill>
                  <a:srgbClr val="FFFFFF"/>
                </a:solidFill>
                <a:latin typeface="Libre Franklin"/>
                <a:ea typeface="Libre Franklin"/>
                <a:cs typeface="Libre Franklin"/>
                <a:sym typeface="Libre Franklin"/>
              </a:defRPr>
            </a:lvl1pPr>
            <a:lvl2pPr marL="914400" lvl="1" indent="-228600" algn="l">
              <a:spcBef>
                <a:spcPts val="300"/>
              </a:spcBef>
              <a:spcAft>
                <a:spcPts val="0"/>
              </a:spcAft>
              <a:buSzPts val="1200"/>
              <a:buNone/>
              <a:defRPr sz="1200"/>
            </a:lvl2pPr>
            <a:lvl3pPr marL="1371600" lvl="2" indent="-228600" algn="l">
              <a:spcBef>
                <a:spcPts val="300"/>
              </a:spcBef>
              <a:spcAft>
                <a:spcPts val="0"/>
              </a:spcAft>
              <a:buSzPts val="1000"/>
              <a:buNone/>
              <a:defRPr sz="1000"/>
            </a:lvl3pPr>
            <a:lvl4pPr marL="1828800" lvl="3" indent="-228600" algn="l">
              <a:spcBef>
                <a:spcPts val="300"/>
              </a:spcBef>
              <a:spcAft>
                <a:spcPts val="0"/>
              </a:spcAft>
              <a:buSzPts val="900"/>
              <a:buNone/>
              <a:defRPr sz="900"/>
            </a:lvl4pPr>
            <a:lvl5pPr marL="2286000" lvl="4" indent="-228600" algn="l">
              <a:spcBef>
                <a:spcPts val="300"/>
              </a:spcBef>
              <a:spcAft>
                <a:spcPts val="0"/>
              </a:spcAft>
              <a:buSzPts val="900"/>
              <a:buNone/>
              <a:defRPr sz="900"/>
            </a:lvl5pPr>
            <a:lvl6pPr marL="2743200" lvl="5" indent="-228600" algn="l">
              <a:spcBef>
                <a:spcPts val="300"/>
              </a:spcBef>
              <a:spcAft>
                <a:spcPts val="0"/>
              </a:spcAft>
              <a:buSzPts val="900"/>
              <a:buNone/>
              <a:defRPr sz="900"/>
            </a:lvl6pPr>
            <a:lvl7pPr marL="3200400" lvl="6" indent="-228600" algn="l">
              <a:spcBef>
                <a:spcPts val="300"/>
              </a:spcBef>
              <a:spcAft>
                <a:spcPts val="0"/>
              </a:spcAft>
              <a:buSzPts val="900"/>
              <a:buNone/>
              <a:defRPr sz="900"/>
            </a:lvl7pPr>
            <a:lvl8pPr marL="3657600" lvl="7" indent="-228600" algn="l">
              <a:spcBef>
                <a:spcPts val="300"/>
              </a:spcBef>
              <a:spcAft>
                <a:spcPts val="0"/>
              </a:spcAft>
              <a:buSzPts val="900"/>
              <a:buNone/>
              <a:defRPr sz="900"/>
            </a:lvl8pPr>
            <a:lvl9pPr marL="4114800" lvl="8" indent="-228600" algn="l">
              <a:spcBef>
                <a:spcPts val="300"/>
              </a:spcBef>
              <a:spcAft>
                <a:spcPts val="0"/>
              </a:spcAft>
              <a:buSzPts val="900"/>
              <a:buNone/>
              <a:defRPr sz="900"/>
            </a:lvl9pPr>
          </a:lstStyle>
          <a:p>
            <a:endParaRPr/>
          </a:p>
        </p:txBody>
      </p:sp>
      <p:sp>
        <p:nvSpPr>
          <p:cNvPr id="82" name="Google Shape;82;p50"/>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0"/>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0"/>
          <p:cNvSpPr>
            <a:spLocks noGrp="1"/>
          </p:cNvSpPr>
          <p:nvPr>
            <p:ph type="sldNum" idx="12"/>
          </p:nvPr>
        </p:nvSpPr>
        <p:spPr>
          <a:xfrm>
            <a:off x="8401038" y="6170822"/>
            <a:ext cx="502920" cy="502920"/>
          </a:xfrm>
          <a:prstGeom prst="ellipse">
            <a:avLst/>
          </a:prstGeom>
          <a:noFill/>
          <a:ln w="9525" cap="flat" cmpd="sng">
            <a:solidFill>
              <a:schemeClr val="dk2"/>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sz="1650">
                <a:solidFill>
                  <a:schemeClr val="dk2"/>
                </a:solidFill>
                <a:latin typeface="Libre Franklin"/>
                <a:ea typeface="Libre Franklin"/>
                <a:cs typeface="Libre Franklin"/>
                <a:sym typeface="Libre Franklin"/>
              </a:defRPr>
            </a:lvl1pPr>
            <a:lvl2pPr marL="0" lvl="1" indent="0" algn="ctr">
              <a:spcBef>
                <a:spcPts val="0"/>
              </a:spcBef>
              <a:buNone/>
              <a:defRPr sz="1650">
                <a:solidFill>
                  <a:schemeClr val="dk2"/>
                </a:solidFill>
                <a:latin typeface="Libre Franklin"/>
                <a:ea typeface="Libre Franklin"/>
                <a:cs typeface="Libre Franklin"/>
                <a:sym typeface="Libre Franklin"/>
              </a:defRPr>
            </a:lvl2pPr>
            <a:lvl3pPr marL="0" lvl="2" indent="0" algn="ctr">
              <a:spcBef>
                <a:spcPts val="0"/>
              </a:spcBef>
              <a:buNone/>
              <a:defRPr sz="1650">
                <a:solidFill>
                  <a:schemeClr val="dk2"/>
                </a:solidFill>
                <a:latin typeface="Libre Franklin"/>
                <a:ea typeface="Libre Franklin"/>
                <a:cs typeface="Libre Franklin"/>
                <a:sym typeface="Libre Franklin"/>
              </a:defRPr>
            </a:lvl3pPr>
            <a:lvl4pPr marL="0" lvl="3" indent="0" algn="ctr">
              <a:spcBef>
                <a:spcPts val="0"/>
              </a:spcBef>
              <a:buNone/>
              <a:defRPr sz="1650">
                <a:solidFill>
                  <a:schemeClr val="dk2"/>
                </a:solidFill>
                <a:latin typeface="Libre Franklin"/>
                <a:ea typeface="Libre Franklin"/>
                <a:cs typeface="Libre Franklin"/>
                <a:sym typeface="Libre Franklin"/>
              </a:defRPr>
            </a:lvl4pPr>
            <a:lvl5pPr marL="0" lvl="4" indent="0" algn="ctr">
              <a:spcBef>
                <a:spcPts val="0"/>
              </a:spcBef>
              <a:buNone/>
              <a:defRPr sz="1650">
                <a:solidFill>
                  <a:schemeClr val="dk2"/>
                </a:solidFill>
                <a:latin typeface="Libre Franklin"/>
                <a:ea typeface="Libre Franklin"/>
                <a:cs typeface="Libre Franklin"/>
                <a:sym typeface="Libre Franklin"/>
              </a:defRPr>
            </a:lvl5pPr>
            <a:lvl6pPr marL="0" lvl="5" indent="0" algn="ctr">
              <a:spcBef>
                <a:spcPts val="0"/>
              </a:spcBef>
              <a:buNone/>
              <a:defRPr sz="1650">
                <a:solidFill>
                  <a:schemeClr val="dk2"/>
                </a:solidFill>
                <a:latin typeface="Libre Franklin"/>
                <a:ea typeface="Libre Franklin"/>
                <a:cs typeface="Libre Franklin"/>
                <a:sym typeface="Libre Franklin"/>
              </a:defRPr>
            </a:lvl6pPr>
            <a:lvl7pPr marL="0" lvl="6" indent="0" algn="ctr">
              <a:spcBef>
                <a:spcPts val="0"/>
              </a:spcBef>
              <a:buNone/>
              <a:defRPr sz="1650">
                <a:solidFill>
                  <a:schemeClr val="dk2"/>
                </a:solidFill>
                <a:latin typeface="Libre Franklin"/>
                <a:ea typeface="Libre Franklin"/>
                <a:cs typeface="Libre Franklin"/>
                <a:sym typeface="Libre Franklin"/>
              </a:defRPr>
            </a:lvl7pPr>
            <a:lvl8pPr marL="0" lvl="7" indent="0" algn="ctr">
              <a:spcBef>
                <a:spcPts val="0"/>
              </a:spcBef>
              <a:buNone/>
              <a:defRPr sz="1650">
                <a:solidFill>
                  <a:schemeClr val="dk2"/>
                </a:solidFill>
                <a:latin typeface="Libre Franklin"/>
                <a:ea typeface="Libre Franklin"/>
                <a:cs typeface="Libre Franklin"/>
                <a:sym typeface="Libre Franklin"/>
              </a:defRPr>
            </a:lvl8pPr>
            <a:lvl9pPr marL="0" lvl="8" indent="0" algn="ctr">
              <a:spcBef>
                <a:spcPts val="0"/>
              </a:spcBef>
              <a:buNone/>
              <a:defRPr sz="1650">
                <a:solidFill>
                  <a:schemeClr val="dk2"/>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p:nvPr/>
        </p:nvSpPr>
        <p:spPr>
          <a:xfrm>
            <a:off x="-2382" y="5050633"/>
            <a:ext cx="3574257" cy="1807368"/>
          </a:xfrm>
          <a:custGeom>
            <a:avLst/>
            <a:gdLst/>
            <a:ahLst/>
            <a:cxnLst/>
            <a:rect l="l" t="t" r="r" b="b"/>
            <a:pathLst>
              <a:path w="3574257" h="1807368" extrusionOk="0">
                <a:moveTo>
                  <a:pt x="2382" y="1807368"/>
                </a:moveTo>
                <a:lnTo>
                  <a:pt x="0" y="0"/>
                </a:lnTo>
                <a:lnTo>
                  <a:pt x="2045494" y="1"/>
                </a:lnTo>
                <a:lnTo>
                  <a:pt x="3574257" y="1807368"/>
                </a:lnTo>
                <a:lnTo>
                  <a:pt x="2382" y="1807368"/>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1" name="Google Shape;11;p41"/>
          <p:cNvSpPr/>
          <p:nvPr/>
        </p:nvSpPr>
        <p:spPr>
          <a:xfrm>
            <a:off x="-2380" y="5051292"/>
            <a:ext cx="9146380" cy="1806709"/>
          </a:xfrm>
          <a:custGeom>
            <a:avLst/>
            <a:gdLst/>
            <a:ahLst/>
            <a:cxnLst/>
            <a:rect l="l" t="t" r="r" b="b"/>
            <a:pathLst>
              <a:path w="3352800" h="527584" extrusionOk="0">
                <a:moveTo>
                  <a:pt x="0" y="527584"/>
                </a:moveTo>
                <a:lnTo>
                  <a:pt x="748227" y="0"/>
                </a:lnTo>
                <a:lnTo>
                  <a:pt x="3352800" y="271"/>
                </a:lnTo>
                <a:lnTo>
                  <a:pt x="3352800" y="527584"/>
                </a:lnTo>
                <a:lnTo>
                  <a:pt x="0" y="527584"/>
                </a:lnTo>
                <a:close/>
              </a:path>
            </a:pathLst>
          </a:cu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2" name="Google Shape;12;p41"/>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2800"/>
              <a:buFont typeface="Libre Franklin Medium"/>
              <a:buNone/>
              <a:defRPr sz="28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41"/>
          <p:cNvSpPr txBox="1">
            <a:spLocks noGrp="1"/>
          </p:cNvSpPr>
          <p:nvPr>
            <p:ph type="body" idx="1"/>
          </p:nvPr>
        </p:nvSpPr>
        <p:spPr>
          <a:xfrm>
            <a:off x="822960" y="1100628"/>
            <a:ext cx="7520940" cy="35798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8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1pPr>
            <a:lvl2pPr marL="914400" marR="0" lvl="1" indent="-330200" algn="l" rtl="0">
              <a:spcBef>
                <a:spcPts val="300"/>
              </a:spcBef>
              <a:spcAft>
                <a:spcPts val="0"/>
              </a:spcAft>
              <a:buClr>
                <a:schemeClr val="accent2"/>
              </a:buClr>
              <a:buSzPts val="1600"/>
              <a:buFont typeface="Noto Sans Symbols"/>
              <a:buChar char="▪"/>
              <a:defRPr sz="1600" b="0" i="0" u="none" strike="noStrike" cap="none">
                <a:solidFill>
                  <a:schemeClr val="dk1"/>
                </a:solidFill>
                <a:latin typeface="Libre Franklin"/>
                <a:ea typeface="Libre Franklin"/>
                <a:cs typeface="Libre Franklin"/>
                <a:sym typeface="Libre Franklin"/>
              </a:defRPr>
            </a:lvl2pPr>
            <a:lvl3pPr marL="1371600" marR="0" lvl="2" indent="-330200" algn="l" rtl="0">
              <a:spcBef>
                <a:spcPts val="300"/>
              </a:spcBef>
              <a:spcAft>
                <a:spcPts val="0"/>
              </a:spcAft>
              <a:buClr>
                <a:schemeClr val="accent2"/>
              </a:buClr>
              <a:buSzPts val="1600"/>
              <a:buFont typeface="Noto Sans Symbols"/>
              <a:buChar char="▪"/>
              <a:defRPr sz="1600" b="0" i="0" u="none" strike="noStrike" cap="none">
                <a:solidFill>
                  <a:schemeClr val="dk1"/>
                </a:solidFill>
                <a:latin typeface="Libre Franklin"/>
                <a:ea typeface="Libre Franklin"/>
                <a:cs typeface="Libre Franklin"/>
                <a:sym typeface="Libre Franklin"/>
              </a:defRPr>
            </a:lvl3pPr>
            <a:lvl4pPr marL="1828800" marR="0" lvl="3" indent="-330200" algn="l" rtl="0">
              <a:spcBef>
                <a:spcPts val="300"/>
              </a:spcBef>
              <a:spcAft>
                <a:spcPts val="0"/>
              </a:spcAft>
              <a:buClr>
                <a:schemeClr val="accent2"/>
              </a:buClr>
              <a:buSzPts val="1600"/>
              <a:buFont typeface="Noto Sans Symbols"/>
              <a:buChar char="▪"/>
              <a:defRPr sz="1600" b="0" i="0" u="none" strike="noStrike" cap="none">
                <a:solidFill>
                  <a:schemeClr val="dk1"/>
                </a:solidFill>
                <a:latin typeface="Libre Franklin"/>
                <a:ea typeface="Libre Franklin"/>
                <a:cs typeface="Libre Franklin"/>
                <a:sym typeface="Libre Franklin"/>
              </a:defRPr>
            </a:lvl4pPr>
            <a:lvl5pPr marL="2286000" marR="0" lvl="4" indent="-330200" algn="l" rtl="0">
              <a:spcBef>
                <a:spcPts val="300"/>
              </a:spcBef>
              <a:spcAft>
                <a:spcPts val="0"/>
              </a:spcAft>
              <a:buClr>
                <a:schemeClr val="accent2"/>
              </a:buClr>
              <a:buSzPts val="1600"/>
              <a:buFont typeface="Noto Sans Symbols"/>
              <a:buChar char="▪"/>
              <a:defRPr sz="1600" b="0" i="0" u="none" strike="noStrike" cap="none">
                <a:solidFill>
                  <a:schemeClr val="dk1"/>
                </a:solidFill>
                <a:latin typeface="Libre Franklin"/>
                <a:ea typeface="Libre Franklin"/>
                <a:cs typeface="Libre Franklin"/>
                <a:sym typeface="Libre Franklin"/>
              </a:defRPr>
            </a:lvl5pPr>
            <a:lvl6pPr marL="2743200" marR="0" lvl="5" indent="-317500" algn="l" rtl="0">
              <a:spcBef>
                <a:spcPts val="300"/>
              </a:spcBef>
              <a:spcAft>
                <a:spcPts val="0"/>
              </a:spcAft>
              <a:buClr>
                <a:schemeClr val="accent2"/>
              </a:buClr>
              <a:buSzPts val="1400"/>
              <a:buFont typeface="Noto Sans Symbols"/>
              <a:buChar char="▪"/>
              <a:defRPr sz="1400" b="0" i="0" u="none" strike="noStrike" cap="none">
                <a:solidFill>
                  <a:schemeClr val="dk1"/>
                </a:solidFill>
                <a:latin typeface="Libre Franklin"/>
                <a:ea typeface="Libre Franklin"/>
                <a:cs typeface="Libre Franklin"/>
                <a:sym typeface="Libre Franklin"/>
              </a:defRPr>
            </a:lvl6pPr>
            <a:lvl7pPr marL="3200400" marR="0" lvl="6" indent="-317500" algn="l" rtl="0">
              <a:spcBef>
                <a:spcPts val="300"/>
              </a:spcBef>
              <a:spcAft>
                <a:spcPts val="0"/>
              </a:spcAft>
              <a:buClr>
                <a:schemeClr val="accent2"/>
              </a:buClr>
              <a:buSzPts val="1400"/>
              <a:buFont typeface="Noto Sans Symbols"/>
              <a:buChar char="▪"/>
              <a:defRPr sz="1400" b="0" i="0" u="none" strike="noStrike" cap="none">
                <a:solidFill>
                  <a:schemeClr val="dk1"/>
                </a:solidFill>
                <a:latin typeface="Libre Franklin"/>
                <a:ea typeface="Libre Franklin"/>
                <a:cs typeface="Libre Franklin"/>
                <a:sym typeface="Libre Franklin"/>
              </a:defRPr>
            </a:lvl7pPr>
            <a:lvl8pPr marL="3657600" marR="0" lvl="7" indent="-317500" algn="l" rtl="0">
              <a:spcBef>
                <a:spcPts val="300"/>
              </a:spcBef>
              <a:spcAft>
                <a:spcPts val="0"/>
              </a:spcAft>
              <a:buClr>
                <a:schemeClr val="accent2"/>
              </a:buClr>
              <a:buSzPts val="1400"/>
              <a:buFont typeface="Noto Sans Symbols"/>
              <a:buChar char="▪"/>
              <a:defRPr sz="1400" b="0" i="0" u="none" strike="noStrike" cap="none">
                <a:solidFill>
                  <a:schemeClr val="dk1"/>
                </a:solidFill>
                <a:latin typeface="Libre Franklin"/>
                <a:ea typeface="Libre Franklin"/>
                <a:cs typeface="Libre Franklin"/>
                <a:sym typeface="Libre Franklin"/>
              </a:defRPr>
            </a:lvl8pPr>
            <a:lvl9pPr marL="4114800" marR="0" lvl="8" indent="-317500" algn="l" rtl="0">
              <a:spcBef>
                <a:spcPts val="300"/>
              </a:spcBef>
              <a:spcAft>
                <a:spcPts val="0"/>
              </a:spcAft>
              <a:buClr>
                <a:schemeClr val="accent2"/>
              </a:buClr>
              <a:buSzPts val="1400"/>
              <a:buFont typeface="Noto Sans Symbols"/>
              <a:buChar char="▪"/>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41"/>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5" name="Google Shape;15;p41"/>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6" name="Google Shape;16;p41"/>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marR="0" lvl="0" indent="0" algn="ctr" rtl="0">
              <a:spcBef>
                <a:spcPts val="0"/>
              </a:spcBef>
              <a:buNone/>
              <a:defRPr sz="1650" b="0" i="0" u="none" strike="noStrike" cap="none">
                <a:solidFill>
                  <a:srgbClr val="FFFFFF"/>
                </a:solidFill>
                <a:latin typeface="Libre Franklin"/>
                <a:ea typeface="Libre Franklin"/>
                <a:cs typeface="Libre Franklin"/>
                <a:sym typeface="Libre Franklin"/>
              </a:defRPr>
            </a:lvl1pPr>
            <a:lvl2pPr marL="0" marR="0" lvl="1" indent="0" algn="ctr" rtl="0">
              <a:spcBef>
                <a:spcPts val="0"/>
              </a:spcBef>
              <a:buNone/>
              <a:defRPr sz="1650" b="0" i="0" u="none" strike="noStrike" cap="none">
                <a:solidFill>
                  <a:srgbClr val="FFFFFF"/>
                </a:solidFill>
                <a:latin typeface="Libre Franklin"/>
                <a:ea typeface="Libre Franklin"/>
                <a:cs typeface="Libre Franklin"/>
                <a:sym typeface="Libre Franklin"/>
              </a:defRPr>
            </a:lvl2pPr>
            <a:lvl3pPr marL="0" marR="0" lvl="2" indent="0" algn="ctr" rtl="0">
              <a:spcBef>
                <a:spcPts val="0"/>
              </a:spcBef>
              <a:buNone/>
              <a:defRPr sz="1650" b="0" i="0" u="none" strike="noStrike" cap="none">
                <a:solidFill>
                  <a:srgbClr val="FFFFFF"/>
                </a:solidFill>
                <a:latin typeface="Libre Franklin"/>
                <a:ea typeface="Libre Franklin"/>
                <a:cs typeface="Libre Franklin"/>
                <a:sym typeface="Libre Franklin"/>
              </a:defRPr>
            </a:lvl3pPr>
            <a:lvl4pPr marL="0" marR="0" lvl="3" indent="0" algn="ctr" rtl="0">
              <a:spcBef>
                <a:spcPts val="0"/>
              </a:spcBef>
              <a:buNone/>
              <a:defRPr sz="1650" b="0" i="0" u="none" strike="noStrike" cap="none">
                <a:solidFill>
                  <a:srgbClr val="FFFFFF"/>
                </a:solidFill>
                <a:latin typeface="Libre Franklin"/>
                <a:ea typeface="Libre Franklin"/>
                <a:cs typeface="Libre Franklin"/>
                <a:sym typeface="Libre Franklin"/>
              </a:defRPr>
            </a:lvl4pPr>
            <a:lvl5pPr marL="0" marR="0" lvl="4" indent="0" algn="ctr" rtl="0">
              <a:spcBef>
                <a:spcPts val="0"/>
              </a:spcBef>
              <a:buNone/>
              <a:defRPr sz="1650" b="0" i="0" u="none" strike="noStrike" cap="none">
                <a:solidFill>
                  <a:srgbClr val="FFFFFF"/>
                </a:solidFill>
                <a:latin typeface="Libre Franklin"/>
                <a:ea typeface="Libre Franklin"/>
                <a:cs typeface="Libre Franklin"/>
                <a:sym typeface="Libre Franklin"/>
              </a:defRPr>
            </a:lvl5pPr>
            <a:lvl6pPr marL="0" marR="0" lvl="5" indent="0" algn="ctr" rtl="0">
              <a:spcBef>
                <a:spcPts val="0"/>
              </a:spcBef>
              <a:buNone/>
              <a:defRPr sz="1650" b="0" i="0" u="none" strike="noStrike" cap="none">
                <a:solidFill>
                  <a:srgbClr val="FFFFFF"/>
                </a:solidFill>
                <a:latin typeface="Libre Franklin"/>
                <a:ea typeface="Libre Franklin"/>
                <a:cs typeface="Libre Franklin"/>
                <a:sym typeface="Libre Franklin"/>
              </a:defRPr>
            </a:lvl6pPr>
            <a:lvl7pPr marL="0" marR="0" lvl="6" indent="0" algn="ctr" rtl="0">
              <a:spcBef>
                <a:spcPts val="0"/>
              </a:spcBef>
              <a:buNone/>
              <a:defRPr sz="1650" b="0" i="0" u="none" strike="noStrike" cap="none">
                <a:solidFill>
                  <a:srgbClr val="FFFFFF"/>
                </a:solidFill>
                <a:latin typeface="Libre Franklin"/>
                <a:ea typeface="Libre Franklin"/>
                <a:cs typeface="Libre Franklin"/>
                <a:sym typeface="Libre Franklin"/>
              </a:defRPr>
            </a:lvl7pPr>
            <a:lvl8pPr marL="0" marR="0" lvl="7" indent="0" algn="ctr" rtl="0">
              <a:spcBef>
                <a:spcPts val="0"/>
              </a:spcBef>
              <a:buNone/>
              <a:defRPr sz="1650" b="0" i="0" u="none" strike="noStrike" cap="none">
                <a:solidFill>
                  <a:srgbClr val="FFFFFF"/>
                </a:solidFill>
                <a:latin typeface="Libre Franklin"/>
                <a:ea typeface="Libre Franklin"/>
                <a:cs typeface="Libre Franklin"/>
                <a:sym typeface="Libre Franklin"/>
              </a:defRPr>
            </a:lvl8pPr>
            <a:lvl9pPr marL="0" marR="0" lvl="8" indent="0" algn="ctr" rtl="0">
              <a:spcBef>
                <a:spcPts val="0"/>
              </a:spcBef>
              <a:buNone/>
              <a:defRPr sz="165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mailto:johnfoleyski@gmail.com"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johnfoleyski@gmail.co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bbsrp.azurewebsites.net/Registration"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bbsrp.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 descr="Image of ski racer"/>
          <p:cNvPicPr preferRelativeResize="0"/>
          <p:nvPr/>
        </p:nvPicPr>
        <p:blipFill rotWithShape="1">
          <a:blip r:embed="rId3">
            <a:alphaModFix/>
          </a:blip>
          <a:srcRect l="30984" t="18820" r="11639" b="10920"/>
          <a:stretch/>
        </p:blipFill>
        <p:spPr>
          <a:xfrm>
            <a:off x="381001" y="304801"/>
            <a:ext cx="8382000" cy="6411758"/>
          </a:xfrm>
          <a:prstGeom prst="rect">
            <a:avLst/>
          </a:prstGeom>
          <a:noFill/>
          <a:ln>
            <a:noFill/>
          </a:ln>
        </p:spPr>
      </p:pic>
      <p:sp>
        <p:nvSpPr>
          <p:cNvPr id="111" name="Google Shape;111;p1"/>
          <p:cNvSpPr txBox="1">
            <a:spLocks noGrp="1"/>
          </p:cNvSpPr>
          <p:nvPr>
            <p:ph type="ctrTitle"/>
          </p:nvPr>
        </p:nvSpPr>
        <p:spPr>
          <a:xfrm rot="-2460000">
            <a:off x="817112" y="2345539"/>
            <a:ext cx="5648623" cy="1204306"/>
          </a:xfrm>
          <a:prstGeom prst="rect">
            <a:avLst/>
          </a:prstGeom>
          <a:noFill/>
          <a:ln>
            <a:noFill/>
          </a:ln>
        </p:spPr>
        <p:txBody>
          <a:bodyPr spcFirstLastPara="1" wrap="square" lIns="91425" tIns="45700" rIns="91425" bIns="9125" anchor="b" anchorCtr="0">
            <a:noAutofit/>
          </a:bodyPr>
          <a:lstStyle/>
          <a:p>
            <a:pPr marL="0" lvl="0" indent="0" algn="l" rtl="0">
              <a:spcBef>
                <a:spcPts val="0"/>
              </a:spcBef>
              <a:spcAft>
                <a:spcPts val="0"/>
              </a:spcAft>
              <a:buClr>
                <a:schemeClr val="dk1"/>
              </a:buClr>
              <a:buSzPts val="4000"/>
              <a:buFont typeface="Libre Franklin Medium"/>
              <a:buNone/>
            </a:pPr>
            <a:r>
              <a:rPr lang="en-US" sz="4000"/>
              <a:t>WELCOME BACK!</a:t>
            </a:r>
            <a:endParaRPr/>
          </a:p>
        </p:txBody>
      </p:sp>
      <p:sp>
        <p:nvSpPr>
          <p:cNvPr id="112" name="Google Shape;112;p1"/>
          <p:cNvSpPr txBox="1">
            <a:spLocks noGrp="1"/>
          </p:cNvSpPr>
          <p:nvPr>
            <p:ph type="subTitle" idx="1"/>
          </p:nvPr>
        </p:nvSpPr>
        <p:spPr>
          <a:xfrm rot="-2460000">
            <a:off x="1212277" y="3086061"/>
            <a:ext cx="6511131" cy="329259"/>
          </a:xfrm>
          <a:prstGeom prst="rect">
            <a:avLst/>
          </a:prstGeom>
          <a:noFill/>
          <a:ln>
            <a:noFill/>
          </a:ln>
        </p:spPr>
        <p:txBody>
          <a:bodyPr spcFirstLastPara="1" wrap="square" lIns="91425" tIns="9125" rIns="91425" bIns="45700" anchor="t" anchorCtr="0">
            <a:normAutofit/>
          </a:bodyPr>
          <a:lstStyle/>
          <a:p>
            <a:pPr marL="0" lvl="0" indent="0" algn="l" rtl="0">
              <a:spcBef>
                <a:spcPts val="0"/>
              </a:spcBef>
              <a:spcAft>
                <a:spcPts val="0"/>
              </a:spcAft>
              <a:buClr>
                <a:schemeClr val="dk1"/>
              </a:buClr>
              <a:buSzPts val="1800"/>
              <a:buNone/>
            </a:pPr>
            <a:r>
              <a:rPr lang="en-US" sz="1800" b="1"/>
              <a:t>BOGUS BASIN SCHOOL RACE PROGRAM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7"/>
          <p:cNvSpPr txBox="1">
            <a:spLocks noGrp="1"/>
          </p:cNvSpPr>
          <p:nvPr>
            <p:ph type="title"/>
          </p:nvPr>
        </p:nvSpPr>
        <p:spPr>
          <a:xfrm>
            <a:off x="822960" y="365760"/>
            <a:ext cx="7520940" cy="3962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Libre Franklin Medium"/>
              <a:buNone/>
            </a:pPr>
            <a:r>
              <a:rPr lang="en-US" sz="2400" b="1"/>
              <a:t>RACECOURSE LOCATIONS</a:t>
            </a:r>
            <a:endParaRPr/>
          </a:p>
        </p:txBody>
      </p:sp>
      <p:sp>
        <p:nvSpPr>
          <p:cNvPr id="222" name="Google Shape;222;p17"/>
          <p:cNvSpPr txBox="1">
            <a:spLocks noGrp="1"/>
          </p:cNvSpPr>
          <p:nvPr>
            <p:ph type="body" idx="1"/>
          </p:nvPr>
        </p:nvSpPr>
        <p:spPr>
          <a:xfrm>
            <a:off x="822960" y="1100628"/>
            <a:ext cx="7520940" cy="3776172"/>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1600"/>
              <a:buNone/>
            </a:pPr>
            <a:r>
              <a:rPr lang="en-US"/>
              <a:t>Discipline                                  Abbreviation           Location</a:t>
            </a:r>
            <a:endParaRPr/>
          </a:p>
          <a:p>
            <a:pPr marL="342900" lvl="0" indent="-342900" algn="l" rtl="0">
              <a:spcBef>
                <a:spcPts val="800"/>
              </a:spcBef>
              <a:spcAft>
                <a:spcPts val="0"/>
              </a:spcAft>
              <a:buClr>
                <a:schemeClr val="dk1"/>
              </a:buClr>
              <a:buSzPts val="1600"/>
              <a:buNone/>
            </a:pPr>
            <a:r>
              <a:rPr lang="en-US"/>
              <a:t>Expert Ski                                        EXP                         Cascade</a:t>
            </a:r>
            <a:endParaRPr/>
          </a:p>
          <a:p>
            <a:pPr marL="342900" lvl="0" indent="-342900" algn="l" rtl="0">
              <a:spcBef>
                <a:spcPts val="800"/>
              </a:spcBef>
              <a:spcAft>
                <a:spcPts val="0"/>
              </a:spcAft>
              <a:buClr>
                <a:schemeClr val="dk1"/>
              </a:buClr>
              <a:buSzPts val="1600"/>
              <a:buNone/>
            </a:pPr>
            <a:r>
              <a:rPr lang="en-US"/>
              <a:t>Advanced Ski                                 ADV                        Mambo Meadows</a:t>
            </a:r>
            <a:endParaRPr/>
          </a:p>
          <a:p>
            <a:pPr marL="342900" lvl="0" indent="-342900" algn="l" rtl="0">
              <a:spcBef>
                <a:spcPts val="800"/>
              </a:spcBef>
              <a:spcAft>
                <a:spcPts val="0"/>
              </a:spcAft>
              <a:buClr>
                <a:schemeClr val="dk1"/>
              </a:buClr>
              <a:buSzPts val="1600"/>
              <a:buNone/>
            </a:pPr>
            <a:r>
              <a:rPr lang="en-US"/>
              <a:t>Mid Level Ski                                  MID                         Alpine</a:t>
            </a:r>
            <a:endParaRPr/>
          </a:p>
          <a:p>
            <a:pPr marL="342900" lvl="0" indent="-342900" algn="l" rtl="0">
              <a:spcBef>
                <a:spcPts val="800"/>
              </a:spcBef>
              <a:spcAft>
                <a:spcPts val="0"/>
              </a:spcAft>
              <a:buClr>
                <a:schemeClr val="dk1"/>
              </a:buClr>
              <a:buSzPts val="1600"/>
              <a:buNone/>
            </a:pPr>
            <a:r>
              <a:rPr lang="en-US"/>
              <a:t>Intermediate Ski                          INT                          Claim Jumper</a:t>
            </a:r>
            <a:endParaRPr/>
          </a:p>
          <a:p>
            <a:pPr marL="342900" lvl="0" indent="-342900" algn="l" rtl="0">
              <a:spcBef>
                <a:spcPts val="800"/>
              </a:spcBef>
              <a:spcAft>
                <a:spcPts val="0"/>
              </a:spcAft>
              <a:buClr>
                <a:schemeClr val="dk1"/>
              </a:buClr>
              <a:buSzPts val="1600"/>
              <a:buNone/>
            </a:pPr>
            <a:r>
              <a:rPr lang="en-US"/>
              <a:t>Novice Ski                                        NOV                        Sunshine</a:t>
            </a:r>
            <a:endParaRPr/>
          </a:p>
          <a:p>
            <a:pPr marL="342900" lvl="0" indent="-342900" algn="l" rtl="0">
              <a:spcBef>
                <a:spcPts val="800"/>
              </a:spcBef>
              <a:spcAft>
                <a:spcPts val="0"/>
              </a:spcAft>
              <a:buClr>
                <a:schemeClr val="dk1"/>
              </a:buClr>
              <a:buSzPts val="1600"/>
              <a:buNone/>
            </a:pPr>
            <a:r>
              <a:rPr lang="en-US"/>
              <a:t>Snowboard Expert                     SBE                         Upper Ridge - Skiers Left</a:t>
            </a:r>
            <a:endParaRPr/>
          </a:p>
          <a:p>
            <a:pPr marL="342900" lvl="0" indent="-342900" algn="l" rtl="0">
              <a:spcBef>
                <a:spcPts val="800"/>
              </a:spcBef>
              <a:spcAft>
                <a:spcPts val="0"/>
              </a:spcAft>
              <a:buClr>
                <a:schemeClr val="dk1"/>
              </a:buClr>
              <a:buSzPts val="1600"/>
              <a:buNone/>
            </a:pPr>
            <a:r>
              <a:rPr lang="en-US"/>
              <a:t>Snowboard Intermediate       SBI                          Sourdough – Skiers Left</a:t>
            </a:r>
            <a:endParaRPr/>
          </a:p>
          <a:p>
            <a:pPr marL="342900" lvl="0" indent="-342900" algn="l" rtl="0">
              <a:spcBef>
                <a:spcPts val="800"/>
              </a:spcBef>
              <a:spcAft>
                <a:spcPts val="0"/>
              </a:spcAft>
              <a:buClr>
                <a:schemeClr val="dk1"/>
              </a:buClr>
              <a:buSzPts val="1600"/>
              <a:buNone/>
            </a:pPr>
            <a:r>
              <a:rPr lang="en-US"/>
              <a:t>Snowboard Novice                     SBN                         Sunshine</a:t>
            </a:r>
            <a:endParaRPr/>
          </a:p>
          <a:p>
            <a:pPr marL="342900" lvl="0" indent="-342900" algn="l" rtl="0">
              <a:spcBef>
                <a:spcPts val="800"/>
              </a:spcBef>
              <a:spcAft>
                <a:spcPts val="0"/>
              </a:spcAft>
              <a:buClr>
                <a:schemeClr val="dk1"/>
              </a:buClr>
              <a:buSzPts val="1600"/>
              <a:buNone/>
            </a:pPr>
            <a:r>
              <a:rPr lang="en-US"/>
              <a:t>Freestyle: FSE, FSI, FBE, FBI                                  Playground</a:t>
            </a:r>
            <a:endParaRPr/>
          </a:p>
          <a:p>
            <a:pPr marL="342900" lvl="0" indent="-342900" algn="l" rtl="0">
              <a:spcBef>
                <a:spcPts val="800"/>
              </a:spcBef>
              <a:spcAft>
                <a:spcPts val="0"/>
              </a:spcAft>
              <a:buClr>
                <a:schemeClr val="dk1"/>
              </a:buClr>
              <a:buSzPts val="1600"/>
              <a:buNone/>
            </a:pPr>
            <a:r>
              <a:rPr lang="en-US"/>
              <a:t>Nordic: NEX, NIN, NNO                                               Frontier Point Nordic Center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8"/>
          <p:cNvSpPr txBox="1">
            <a:spLocks noGrp="1"/>
          </p:cNvSpPr>
          <p:nvPr>
            <p:ph type="title"/>
          </p:nvPr>
        </p:nvSpPr>
        <p:spPr>
          <a:xfrm>
            <a:off x="152400" y="228600"/>
            <a:ext cx="1066800" cy="838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200"/>
              <a:buFont typeface="Libre Franklin Medium"/>
              <a:buNone/>
            </a:pPr>
            <a:r>
              <a:rPr lang="en-US" sz="900" b="1"/>
              <a:t>RACECOURSE MAP</a:t>
            </a:r>
            <a:endParaRPr sz="2500"/>
          </a:p>
        </p:txBody>
      </p:sp>
      <p:pic>
        <p:nvPicPr>
          <p:cNvPr id="228" name="Google Shape;228;p18"/>
          <p:cNvPicPr preferRelativeResize="0">
            <a:picLocks noGrp="1"/>
          </p:cNvPicPr>
          <p:nvPr>
            <p:ph type="body" idx="1"/>
          </p:nvPr>
        </p:nvPicPr>
        <p:blipFill rotWithShape="1">
          <a:blip r:embed="rId3">
            <a:alphaModFix/>
          </a:blip>
          <a:srcRect/>
          <a:stretch/>
        </p:blipFill>
        <p:spPr>
          <a:xfrm>
            <a:off x="1219200" y="243462"/>
            <a:ext cx="7620000" cy="61573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2"/>
          <p:cNvSpPr txBox="1">
            <a:spLocks noGrp="1"/>
          </p:cNvSpPr>
          <p:nvPr>
            <p:ph type="title"/>
          </p:nvPr>
        </p:nvSpPr>
        <p:spPr>
          <a:xfrm>
            <a:off x="228600" y="365760"/>
            <a:ext cx="8686800" cy="4227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sz="2400" b="1" dirty="0"/>
              <a:t>Student Registration Deadlines</a:t>
            </a:r>
            <a:endParaRPr sz="2400" dirty="0"/>
          </a:p>
        </p:txBody>
      </p:sp>
      <p:sp>
        <p:nvSpPr>
          <p:cNvPr id="248" name="Google Shape;248;p22"/>
          <p:cNvSpPr txBox="1">
            <a:spLocks noGrp="1"/>
          </p:cNvSpPr>
          <p:nvPr>
            <p:ph type="body" idx="1"/>
          </p:nvPr>
        </p:nvSpPr>
        <p:spPr>
          <a:xfrm>
            <a:off x="457200" y="788504"/>
            <a:ext cx="7886700" cy="4359268"/>
          </a:xfrm>
          <a:prstGeom prst="rect">
            <a:avLst/>
          </a:prstGeom>
          <a:noFill/>
          <a:ln>
            <a:noFill/>
          </a:ln>
        </p:spPr>
        <p:txBody>
          <a:bodyPr spcFirstLastPara="1" wrap="square" lIns="91425" tIns="45700" rIns="91425" bIns="45700" anchor="t" anchorCtr="0">
            <a:normAutofit/>
          </a:bodyPr>
          <a:lstStyle/>
          <a:p>
            <a:pPr marL="342900" lvl="0" indent="-342900" algn="l" rtl="0">
              <a:spcBef>
                <a:spcPts val="800"/>
              </a:spcBef>
              <a:spcAft>
                <a:spcPts val="0"/>
              </a:spcAft>
              <a:buClr>
                <a:schemeClr val="dk1"/>
              </a:buClr>
              <a:buSzPts val="1600"/>
              <a:buNone/>
            </a:pPr>
            <a:r>
              <a:rPr lang="en-US" dirty="0"/>
              <a:t>1</a:t>
            </a:r>
            <a:r>
              <a:rPr lang="en-US" baseline="30000" dirty="0"/>
              <a:t>st</a:t>
            </a:r>
            <a:r>
              <a:rPr lang="en-US" dirty="0"/>
              <a:t> Race Changes</a:t>
            </a:r>
          </a:p>
          <a:p>
            <a:pPr marL="342900" lvl="0" indent="-342900" algn="l" rtl="0">
              <a:spcBef>
                <a:spcPts val="800"/>
              </a:spcBef>
              <a:spcAft>
                <a:spcPts val="0"/>
              </a:spcAft>
              <a:buClr>
                <a:schemeClr val="dk1"/>
              </a:buClr>
              <a:buSzPts val="1600"/>
              <a:buNone/>
            </a:pPr>
            <a:r>
              <a:rPr lang="en-US" dirty="0"/>
              <a:t>Advisers can make changes up until January 8</a:t>
            </a:r>
            <a:r>
              <a:rPr lang="en-US" baseline="30000" dirty="0"/>
              <a:t>th</a:t>
            </a:r>
            <a:r>
              <a:rPr lang="en-US" dirty="0"/>
              <a:t> at 5 PM. </a:t>
            </a:r>
          </a:p>
          <a:p>
            <a:pPr marL="342900" lvl="0" indent="-342900" algn="l" rtl="0">
              <a:spcBef>
                <a:spcPts val="800"/>
              </a:spcBef>
              <a:spcAft>
                <a:spcPts val="0"/>
              </a:spcAft>
              <a:buClr>
                <a:schemeClr val="dk1"/>
              </a:buClr>
              <a:buSzPts val="1600"/>
              <a:buNone/>
            </a:pPr>
            <a:r>
              <a:rPr lang="en-US" dirty="0"/>
              <a:t>Registration after the 1</a:t>
            </a:r>
            <a:r>
              <a:rPr lang="en-US" baseline="30000" dirty="0"/>
              <a:t>st</a:t>
            </a:r>
            <a:r>
              <a:rPr lang="en-US" dirty="0"/>
              <a:t> Race</a:t>
            </a:r>
            <a:endParaRPr dirty="0"/>
          </a:p>
          <a:p>
            <a:pPr marL="342900" lvl="0" indent="-342900" algn="l" rtl="0">
              <a:spcBef>
                <a:spcPts val="800"/>
              </a:spcBef>
              <a:spcAft>
                <a:spcPts val="0"/>
              </a:spcAft>
              <a:buClr>
                <a:schemeClr val="dk1"/>
              </a:buClr>
              <a:buSzPts val="1600"/>
              <a:buNone/>
            </a:pPr>
            <a:r>
              <a:rPr lang="en-US" dirty="0"/>
              <a:t> Online add-on registration must be completed by Wednesday, 5:00 PM before the following Saturday race. </a:t>
            </a:r>
            <a:endParaRPr dirty="0"/>
          </a:p>
          <a:p>
            <a:pPr marL="342900" lvl="0" indent="-342900" algn="l" rtl="0">
              <a:spcBef>
                <a:spcPts val="800"/>
              </a:spcBef>
              <a:spcAft>
                <a:spcPts val="0"/>
              </a:spcAft>
              <a:buClr>
                <a:schemeClr val="dk1"/>
              </a:buClr>
              <a:buSzPts val="1600"/>
              <a:buNone/>
            </a:pPr>
            <a:r>
              <a:rPr lang="en-US" dirty="0"/>
              <a:t>	(For example, Mikaela Shiffrin wants to race January 18th, 2025 and submits her registration at 4:59 pm Wednesday, January 15th, 2024.  She is good to go!)</a:t>
            </a:r>
            <a:endParaRPr dirty="0"/>
          </a:p>
          <a:p>
            <a:pPr marL="342900" lvl="0" indent="-342900" algn="l" rtl="0">
              <a:spcBef>
                <a:spcPts val="800"/>
              </a:spcBef>
              <a:spcAft>
                <a:spcPts val="0"/>
              </a:spcAft>
              <a:buClr>
                <a:schemeClr val="dk1"/>
              </a:buClr>
              <a:buSzPts val="1600"/>
              <a:buNone/>
            </a:pPr>
            <a:r>
              <a:rPr lang="en-US" dirty="0"/>
              <a:t> </a:t>
            </a:r>
            <a:r>
              <a:rPr lang="en-US" u="sng" dirty="0"/>
              <a:t>NO</a:t>
            </a:r>
            <a:r>
              <a:rPr lang="en-US" dirty="0"/>
              <a:t> add-ons will be allowed to race if they did not complete the online registration by Wednesday, 5 pm before they race.  </a:t>
            </a:r>
            <a:endParaRPr dirty="0"/>
          </a:p>
          <a:p>
            <a:pPr marL="342900" lvl="0" indent="-342900" algn="l" rtl="0">
              <a:spcBef>
                <a:spcPts val="800"/>
              </a:spcBef>
              <a:spcAft>
                <a:spcPts val="0"/>
              </a:spcAft>
              <a:buClr>
                <a:schemeClr val="dk1"/>
              </a:buClr>
              <a:buSzPts val="1600"/>
              <a:buNone/>
            </a:pPr>
            <a:r>
              <a:rPr lang="en-US" dirty="0"/>
              <a:t>	(For example, Bode Miller wants to race February 1st, 2025 and submits his registration at 5:01 pm Wednesday, January 29th, 2025.  Sorry Bode, you are not eligible for the January 29th race.  You also missed the deadline for the remainder of the season.</a:t>
            </a:r>
            <a:endParaRPr dirty="0"/>
          </a:p>
        </p:txBody>
      </p:sp>
    </p:spTree>
    <p:extLst>
      <p:ext uri="{BB962C8B-B14F-4D97-AF65-F5344CB8AC3E}">
        <p14:creationId xmlns:p14="http://schemas.microsoft.com/office/powerpoint/2010/main" val="2471055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Google Shape;177;p13"/>
          <p:cNvSpPr txBox="1"/>
          <p:nvPr/>
        </p:nvSpPr>
        <p:spPr>
          <a:xfrm>
            <a:off x="407339" y="291548"/>
            <a:ext cx="7716244" cy="720193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800"/>
              <a:buFont typeface="Arial"/>
              <a:buChar char="•"/>
            </a:pPr>
            <a:r>
              <a:rPr lang="en-US" sz="2800" b="1" dirty="0">
                <a:solidFill>
                  <a:schemeClr val="dk1"/>
                </a:solidFill>
                <a:latin typeface="Libre Franklin"/>
                <a:ea typeface="Libre Franklin"/>
                <a:cs typeface="Libre Franklin"/>
                <a:sym typeface="Libre Franklin"/>
              </a:rPr>
              <a:t>Concussion Protocol Responsibilities</a:t>
            </a:r>
            <a:endParaRPr dirty="0"/>
          </a:p>
          <a:p>
            <a:pPr marL="800100" marR="0" lvl="1" indent="-342900" algn="l" rtl="0">
              <a:spcBef>
                <a:spcPts val="0"/>
              </a:spcBef>
              <a:spcAft>
                <a:spcPts val="0"/>
              </a:spcAft>
              <a:buClr>
                <a:schemeClr val="dk1"/>
              </a:buClr>
              <a:buSzPts val="2000"/>
              <a:buFont typeface="Arial"/>
              <a:buChar char="•"/>
            </a:pPr>
            <a:r>
              <a:rPr lang="en-US" sz="2000" b="1" i="0" u="none" strike="noStrike" cap="none" dirty="0">
                <a:solidFill>
                  <a:schemeClr val="dk1"/>
                </a:solidFill>
                <a:latin typeface="Libre Franklin"/>
                <a:ea typeface="Libre Franklin"/>
                <a:cs typeface="Libre Franklin"/>
                <a:sym typeface="Libre Franklin"/>
              </a:rPr>
              <a:t>A Student cannot return to competition unless they are released by a medical professional (MD, DO, PA or Advanced Practice Nurse if a concussion is suspected</a:t>
            </a:r>
            <a:endParaRPr dirty="0"/>
          </a:p>
          <a:p>
            <a:pPr marL="800100" marR="0" lvl="1" indent="-342900" algn="l" rtl="0">
              <a:spcBef>
                <a:spcPts val="0"/>
              </a:spcBef>
              <a:spcAft>
                <a:spcPts val="0"/>
              </a:spcAft>
              <a:buClr>
                <a:schemeClr val="dk1"/>
              </a:buClr>
              <a:buSzPts val="2000"/>
              <a:buFont typeface="Arial"/>
              <a:buChar char="•"/>
            </a:pPr>
            <a:r>
              <a:rPr lang="en-US" sz="2000" b="1" i="0" u="none" strike="noStrike" cap="none" dirty="0">
                <a:solidFill>
                  <a:schemeClr val="dk1"/>
                </a:solidFill>
                <a:latin typeface="Libre Franklin"/>
                <a:ea typeface="Libre Franklin"/>
                <a:cs typeface="Libre Franklin"/>
                <a:sym typeface="Libre Franklin"/>
              </a:rPr>
              <a:t>The students Adviser and John Foley will conduct the concussion protocol to ensure the student is cleared to return to participate in the program.</a:t>
            </a:r>
          </a:p>
          <a:p>
            <a:pPr marL="800100" marR="0" lvl="1" indent="-342900" algn="l" rtl="0">
              <a:spcBef>
                <a:spcPts val="0"/>
              </a:spcBef>
              <a:spcAft>
                <a:spcPts val="0"/>
              </a:spcAft>
              <a:buClr>
                <a:schemeClr val="dk1"/>
              </a:buClr>
              <a:buSzPts val="2000"/>
              <a:buFont typeface="Arial"/>
              <a:buChar char="•"/>
            </a:pPr>
            <a:r>
              <a:rPr lang="en-US" sz="2000" b="1" dirty="0">
                <a:solidFill>
                  <a:schemeClr val="dk1"/>
                </a:solidFill>
                <a:latin typeface="Libre Franklin"/>
                <a:ea typeface="Libre Franklin"/>
                <a:cs typeface="Libre Franklin"/>
                <a:sym typeface="Libre Franklin"/>
              </a:rPr>
              <a:t>John Foley will contact the student’s parent or guardian and send them the Return To Sport form that needs to be completed by a medical professional.</a:t>
            </a:r>
          </a:p>
          <a:p>
            <a:pPr marL="800100" marR="0" lvl="1" indent="-342900" algn="l" rtl="0">
              <a:spcBef>
                <a:spcPts val="0"/>
              </a:spcBef>
              <a:spcAft>
                <a:spcPts val="0"/>
              </a:spcAft>
              <a:buClr>
                <a:schemeClr val="dk1"/>
              </a:buClr>
              <a:buSzPts val="2000"/>
              <a:buFont typeface="Arial"/>
              <a:buChar char="•"/>
            </a:pPr>
            <a:r>
              <a:rPr lang="en-US" sz="2000" b="1" i="0" u="none" strike="noStrike" cap="none" dirty="0">
                <a:solidFill>
                  <a:schemeClr val="dk1"/>
                </a:solidFill>
                <a:latin typeface="Libre Franklin"/>
                <a:ea typeface="Libre Franklin"/>
                <a:cs typeface="Libre Franklin"/>
                <a:sym typeface="Libre Franklin"/>
              </a:rPr>
              <a:t>The form must be returned to John Foley by 5 PM on the</a:t>
            </a:r>
            <a:r>
              <a:rPr lang="en-US" sz="2000" b="1" dirty="0">
                <a:solidFill>
                  <a:schemeClr val="dk1"/>
                </a:solidFill>
                <a:latin typeface="Libre Franklin"/>
                <a:ea typeface="Libre Franklin"/>
                <a:cs typeface="Libre Franklin"/>
                <a:sym typeface="Libre Franklin"/>
              </a:rPr>
              <a:t> Wednesday prior that Saturday’s race.</a:t>
            </a:r>
          </a:p>
          <a:p>
            <a:pPr marL="800100" marR="0" lvl="1" indent="-342900" algn="l" rtl="0">
              <a:spcBef>
                <a:spcPts val="0"/>
              </a:spcBef>
              <a:spcAft>
                <a:spcPts val="0"/>
              </a:spcAft>
              <a:buClr>
                <a:schemeClr val="dk1"/>
              </a:buClr>
              <a:buSzPts val="2000"/>
              <a:buFont typeface="Arial"/>
              <a:buChar char="•"/>
            </a:pPr>
            <a:r>
              <a:rPr lang="en-US" sz="2000" b="1" i="0" u="none" strike="noStrike" cap="none" dirty="0">
                <a:solidFill>
                  <a:schemeClr val="dk1"/>
                </a:solidFill>
                <a:latin typeface="Libre Franklin"/>
                <a:ea typeface="Libre Franklin"/>
                <a:cs typeface="Libre Franklin"/>
                <a:sym typeface="Libre Franklin"/>
              </a:rPr>
              <a:t>St</a:t>
            </a:r>
            <a:r>
              <a:rPr lang="en-US" sz="2000" b="1" dirty="0">
                <a:solidFill>
                  <a:schemeClr val="dk1"/>
                </a:solidFill>
                <a:latin typeface="Libre Franklin"/>
                <a:ea typeface="Libre Franklin"/>
                <a:cs typeface="Libre Franklin"/>
                <a:sym typeface="Libre Franklin"/>
              </a:rPr>
              <a:t>. Luke’s Concussion Clinic will also reach out the student’s parent or guardian.</a:t>
            </a:r>
            <a:endParaRPr lang="en-US" sz="2000" b="1" i="0" u="none" strike="noStrike" cap="none" dirty="0">
              <a:solidFill>
                <a:schemeClr val="dk1"/>
              </a:solidFill>
              <a:latin typeface="Libre Franklin"/>
              <a:ea typeface="Libre Franklin"/>
              <a:cs typeface="Libre Franklin"/>
              <a:sym typeface="Libre Franklin"/>
            </a:endParaRPr>
          </a:p>
          <a:p>
            <a:pPr marL="800100" marR="0" lvl="1" indent="-342900" algn="l" rtl="0">
              <a:spcBef>
                <a:spcPts val="0"/>
              </a:spcBef>
              <a:spcAft>
                <a:spcPts val="0"/>
              </a:spcAft>
              <a:buClr>
                <a:schemeClr val="dk1"/>
              </a:buClr>
              <a:buSzPts val="2000"/>
              <a:buFont typeface="Arial"/>
              <a:buChar char="•"/>
            </a:pPr>
            <a:endParaRPr dirty="0"/>
          </a:p>
          <a:p>
            <a:pPr marL="914400" marR="0" lvl="2" algn="l" rtl="0">
              <a:spcBef>
                <a:spcPts val="0"/>
              </a:spcBef>
              <a:spcAft>
                <a:spcPts val="0"/>
              </a:spcAft>
              <a:buClr>
                <a:schemeClr val="dk1"/>
              </a:buClr>
              <a:buSzPts val="2000"/>
            </a:pPr>
            <a:endParaRPr dirty="0"/>
          </a:p>
          <a:p>
            <a:pPr marL="1257300" marR="0" lvl="2" indent="-215900" algn="l" rtl="0">
              <a:spcBef>
                <a:spcPts val="0"/>
              </a:spcBef>
              <a:spcAft>
                <a:spcPts val="0"/>
              </a:spcAft>
              <a:buClr>
                <a:schemeClr val="dk1"/>
              </a:buClr>
              <a:buSzPts val="2000"/>
              <a:buFont typeface="Arial"/>
              <a:buNone/>
            </a:pPr>
            <a:endParaRPr sz="2000" b="1" i="0" u="none" strike="noStrike" cap="none" dirty="0">
              <a:solidFill>
                <a:schemeClr val="dk1"/>
              </a:solidFill>
              <a:latin typeface="Libre Franklin"/>
              <a:ea typeface="Libre Franklin"/>
              <a:cs typeface="Libre Franklin"/>
              <a:sym typeface="Libre Franklin"/>
            </a:endParaRPr>
          </a:p>
          <a:p>
            <a:pPr marL="1257300" marR="0" lvl="2" indent="-215900" algn="l" rtl="0">
              <a:spcBef>
                <a:spcPts val="0"/>
              </a:spcBef>
              <a:spcAft>
                <a:spcPts val="0"/>
              </a:spcAft>
              <a:buClr>
                <a:schemeClr val="dk1"/>
              </a:buClr>
              <a:buSzPts val="2000"/>
              <a:buFont typeface="Arial"/>
              <a:buNone/>
            </a:pPr>
            <a:endParaRPr sz="2000" b="1" i="0" u="none" strike="noStrike" cap="none" dirty="0">
              <a:solidFill>
                <a:schemeClr val="dk1"/>
              </a:solidFill>
              <a:latin typeface="Libre Franklin"/>
              <a:ea typeface="Libre Franklin"/>
              <a:cs typeface="Libre Franklin"/>
              <a:sym typeface="Libre Franklin"/>
            </a:endParaRPr>
          </a:p>
          <a:p>
            <a:pPr marL="800100" marR="0" lvl="1" indent="-215900" algn="l" rtl="0">
              <a:spcBef>
                <a:spcPts val="0"/>
              </a:spcBef>
              <a:spcAft>
                <a:spcPts val="0"/>
              </a:spcAft>
              <a:buClr>
                <a:schemeClr val="dk1"/>
              </a:buClr>
              <a:buSzPts val="2000"/>
              <a:buFont typeface="Arial"/>
              <a:buNone/>
            </a:pPr>
            <a:endParaRPr sz="2000" b="1" i="1" u="none" strike="noStrike" cap="none" dirty="0">
              <a:solidFill>
                <a:schemeClr val="dk1"/>
              </a:solidFill>
              <a:latin typeface="Libre Franklin"/>
              <a:ea typeface="Libre Franklin"/>
              <a:cs typeface="Libre Franklin"/>
              <a:sym typeface="Libre Franklin"/>
            </a:endParaRPr>
          </a:p>
          <a:p>
            <a:pPr marL="800100" marR="0" lvl="1" indent="-215900" algn="l" rtl="0">
              <a:spcBef>
                <a:spcPts val="0"/>
              </a:spcBef>
              <a:spcAft>
                <a:spcPts val="0"/>
              </a:spcAft>
              <a:buClr>
                <a:schemeClr val="dk1"/>
              </a:buClr>
              <a:buSzPts val="2000"/>
              <a:buFont typeface="Arial"/>
              <a:buNone/>
            </a:pPr>
            <a:endParaRPr sz="2000" b="1" i="0" u="none" strike="noStrike" cap="none" dirty="0">
              <a:solidFill>
                <a:schemeClr val="dk1"/>
              </a:solidFill>
              <a:latin typeface="Libre Franklin"/>
              <a:ea typeface="Libre Franklin"/>
              <a:cs typeface="Libre Franklin"/>
              <a:sym typeface="Libre Franklin"/>
            </a:endParaRPr>
          </a:p>
          <a:p>
            <a:pPr marL="800100" marR="0" lvl="1" indent="-165100" algn="l" rtl="0">
              <a:spcBef>
                <a:spcPts val="0"/>
              </a:spcBef>
              <a:spcAft>
                <a:spcPts val="0"/>
              </a:spcAft>
              <a:buClr>
                <a:schemeClr val="dk1"/>
              </a:buClr>
              <a:buSzPts val="2800"/>
              <a:buFont typeface="Arial"/>
              <a:buNone/>
            </a:pPr>
            <a:endParaRPr sz="2800" b="1" i="0" u="none" strike="noStrike" cap="none" dirty="0">
              <a:solidFill>
                <a:schemeClr val="dk1"/>
              </a:solidFill>
              <a:latin typeface="Libre Franklin"/>
              <a:ea typeface="Libre Franklin"/>
              <a:cs typeface="Libre Franklin"/>
              <a:sym typeface="Libre Franklin"/>
            </a:endParaRPr>
          </a:p>
          <a:p>
            <a:pPr marL="342900" marR="0" lvl="0" indent="-215900" algn="l" rtl="0">
              <a:spcBef>
                <a:spcPts val="0"/>
              </a:spcBef>
              <a:spcAft>
                <a:spcPts val="0"/>
              </a:spcAft>
              <a:buClr>
                <a:schemeClr val="dk1"/>
              </a:buClr>
              <a:buSzPts val="2000"/>
              <a:buFont typeface="Arial"/>
              <a:buNone/>
            </a:pPr>
            <a:endParaRPr sz="2000" b="1" dirty="0">
              <a:solidFill>
                <a:schemeClr val="dk1"/>
              </a:solidFill>
              <a:latin typeface="Libre Franklin"/>
              <a:ea typeface="Libre Franklin"/>
              <a:cs typeface="Libre Franklin"/>
              <a:sym typeface="Libre Franklin"/>
            </a:endParaRPr>
          </a:p>
          <a:p>
            <a:pPr marL="0" marR="0" lvl="0" indent="0" algn="ctr" rtl="0">
              <a:spcBef>
                <a:spcPts val="0"/>
              </a:spcBef>
              <a:spcAft>
                <a:spcPts val="0"/>
              </a:spcAft>
              <a:buNone/>
            </a:pPr>
            <a:endParaRPr sz="1800" dirty="0">
              <a:solidFill>
                <a:schemeClr val="dk1"/>
              </a:solidFill>
              <a:latin typeface="Libre Franklin"/>
              <a:ea typeface="Libre Franklin"/>
              <a:cs typeface="Libre Franklin"/>
              <a:sym typeface="Libre Frankli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5"/>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dirty="0"/>
              <a:t>2025 SCHEDULE FOR ALL RACE DAYS</a:t>
            </a:r>
            <a:endParaRPr dirty="0"/>
          </a:p>
        </p:txBody>
      </p:sp>
      <p:sp>
        <p:nvSpPr>
          <p:cNvPr id="204" name="Google Shape;204;p15"/>
          <p:cNvSpPr txBox="1">
            <a:spLocks noGrp="1"/>
          </p:cNvSpPr>
          <p:nvPr>
            <p:ph type="body" idx="1"/>
          </p:nvPr>
        </p:nvSpPr>
        <p:spPr>
          <a:xfrm>
            <a:off x="822960" y="1100628"/>
            <a:ext cx="7520940" cy="3699972"/>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spcBef>
                <a:spcPts val="0"/>
              </a:spcBef>
              <a:spcAft>
                <a:spcPts val="0"/>
              </a:spcAft>
              <a:buClr>
                <a:schemeClr val="dk1"/>
              </a:buClr>
              <a:buSzPct val="100000"/>
              <a:buFont typeface="Arial"/>
              <a:buChar char="•"/>
            </a:pPr>
            <a:r>
              <a:rPr lang="en-US" sz="2000" dirty="0"/>
              <a:t>12/27/24 at 5 PM  Last Day to register to be eligible for the 1</a:t>
            </a:r>
            <a:r>
              <a:rPr lang="en-US" sz="2000" baseline="30000" dirty="0"/>
              <a:t>st</a:t>
            </a:r>
            <a:r>
              <a:rPr lang="en-US" sz="2000" dirty="0"/>
              <a:t> race</a:t>
            </a:r>
            <a:endParaRPr dirty="0"/>
          </a:p>
          <a:p>
            <a:pPr marL="630936" lvl="3" indent="-164591" algn="l" rtl="0">
              <a:spcBef>
                <a:spcPts val="300"/>
              </a:spcBef>
              <a:spcAft>
                <a:spcPts val="0"/>
              </a:spcAft>
              <a:buSzPct val="100000"/>
              <a:buFont typeface="Arial"/>
              <a:buChar char="•"/>
            </a:pPr>
            <a:r>
              <a:rPr lang="en-US" sz="2000" dirty="0"/>
              <a:t>Registration for the 2024 Season will close on 1/29/25</a:t>
            </a:r>
            <a:endParaRPr dirty="0"/>
          </a:p>
          <a:p>
            <a:pPr marL="342900" lvl="0" indent="-342900" algn="l" rtl="0">
              <a:spcBef>
                <a:spcPts val="800"/>
              </a:spcBef>
              <a:spcAft>
                <a:spcPts val="0"/>
              </a:spcAft>
              <a:buClr>
                <a:schemeClr val="dk1"/>
              </a:buClr>
              <a:buSzPct val="100000"/>
              <a:buFont typeface="Arial"/>
              <a:buChar char="•"/>
            </a:pPr>
            <a:r>
              <a:rPr lang="en-US" sz="2000" b="0" dirty="0"/>
              <a:t>Saturday, January 11</a:t>
            </a:r>
            <a:r>
              <a:rPr lang="en-US" sz="2000" b="0" baseline="30000" dirty="0"/>
              <a:t>th</a:t>
            </a:r>
            <a:r>
              <a:rPr lang="en-US" sz="2000" b="0" dirty="0"/>
              <a:t>, 2025	                     Race #1</a:t>
            </a:r>
            <a:endParaRPr dirty="0"/>
          </a:p>
          <a:p>
            <a:pPr marL="342900" lvl="0" indent="-342900" algn="l" rtl="0">
              <a:spcBef>
                <a:spcPts val="800"/>
              </a:spcBef>
              <a:spcAft>
                <a:spcPts val="0"/>
              </a:spcAft>
              <a:buClr>
                <a:schemeClr val="dk1"/>
              </a:buClr>
              <a:buSzPct val="100000"/>
              <a:buFont typeface="Arial"/>
              <a:buChar char="•"/>
            </a:pPr>
            <a:r>
              <a:rPr lang="en-US" sz="2000" b="0" dirty="0"/>
              <a:t>Saturday, January 18th, 2025                                 Race #2 </a:t>
            </a:r>
            <a:r>
              <a:rPr lang="en-US" sz="1800" i="1" dirty="0"/>
              <a:t>Snow Dance Party</a:t>
            </a:r>
            <a:endParaRPr dirty="0"/>
          </a:p>
          <a:p>
            <a:pPr marL="342900" lvl="0" indent="-342900" algn="l" rtl="0">
              <a:spcBef>
                <a:spcPts val="800"/>
              </a:spcBef>
              <a:spcAft>
                <a:spcPts val="0"/>
              </a:spcAft>
              <a:buClr>
                <a:schemeClr val="dk1"/>
              </a:buClr>
              <a:buSzPct val="100000"/>
              <a:buFont typeface="Arial"/>
              <a:buChar char="•"/>
            </a:pPr>
            <a:r>
              <a:rPr lang="en-US" sz="2000" b="0" dirty="0"/>
              <a:t>Saturday, January 25</a:t>
            </a:r>
            <a:r>
              <a:rPr lang="en-US" sz="2000" b="0" baseline="30000" dirty="0"/>
              <a:t>th</a:t>
            </a:r>
            <a:r>
              <a:rPr lang="en-US" sz="2000" b="0" dirty="0"/>
              <a:t>, 2025                                 Race #3</a:t>
            </a:r>
            <a:r>
              <a:rPr lang="en-US" sz="1300" b="0" dirty="0"/>
              <a:t>           </a:t>
            </a:r>
            <a:r>
              <a:rPr lang="en-US" sz="2000" b="0" dirty="0"/>
              <a:t>                                                                      </a:t>
            </a:r>
            <a:endParaRPr sz="1200" i="1" dirty="0"/>
          </a:p>
          <a:p>
            <a:pPr marL="342900" lvl="0" indent="-342900" algn="l" rtl="0">
              <a:spcBef>
                <a:spcPts val="800"/>
              </a:spcBef>
              <a:spcAft>
                <a:spcPts val="0"/>
              </a:spcAft>
              <a:buClr>
                <a:schemeClr val="dk1"/>
              </a:buClr>
              <a:buSzPct val="100000"/>
              <a:buFont typeface="Arial"/>
              <a:buChar char="•"/>
            </a:pPr>
            <a:r>
              <a:rPr lang="en-US" sz="2000" b="0" dirty="0"/>
              <a:t>Saturday, February 1st, 2025                                  Race #4</a:t>
            </a:r>
            <a:endParaRPr sz="2100" i="1" dirty="0"/>
          </a:p>
          <a:p>
            <a:pPr marL="342900" lvl="0" indent="-342900" algn="l" rtl="0">
              <a:spcBef>
                <a:spcPts val="800"/>
              </a:spcBef>
              <a:spcAft>
                <a:spcPts val="0"/>
              </a:spcAft>
              <a:buClr>
                <a:schemeClr val="dk1"/>
              </a:buClr>
              <a:buSzPct val="100000"/>
              <a:buFont typeface="Arial"/>
              <a:buChar char="•"/>
            </a:pPr>
            <a:r>
              <a:rPr lang="en-US" sz="2000" b="0" dirty="0"/>
              <a:t>Saturday, February 8th, 2025                        Race #5</a:t>
            </a:r>
            <a:r>
              <a:rPr lang="en-US" sz="2000" i="1" dirty="0"/>
              <a:t> </a:t>
            </a:r>
            <a:r>
              <a:rPr lang="en-US" sz="1800" i="1" dirty="0"/>
              <a:t>St. Luke's </a:t>
            </a:r>
            <a:r>
              <a:rPr lang="en-US" sz="1800" i="1" dirty="0" err="1"/>
              <a:t>HelmetContest</a:t>
            </a:r>
            <a:endParaRPr sz="1800" b="0" dirty="0"/>
          </a:p>
          <a:p>
            <a:pPr marL="342900" lvl="0" indent="-342900" algn="l" rtl="0">
              <a:spcBef>
                <a:spcPts val="800"/>
              </a:spcBef>
              <a:spcAft>
                <a:spcPts val="0"/>
              </a:spcAft>
              <a:buClr>
                <a:schemeClr val="dk1"/>
              </a:buClr>
              <a:buSzPct val="100000"/>
              <a:buFont typeface="Arial"/>
              <a:buChar char="•"/>
            </a:pPr>
            <a:r>
              <a:rPr lang="en-US" sz="2000" b="0" dirty="0"/>
              <a:t>Saturday, February 15th, 2025,                          Race #6</a:t>
            </a:r>
            <a:endParaRPr dirty="0"/>
          </a:p>
          <a:p>
            <a:pPr marL="402336" lvl="2" indent="-164623" algn="l" rtl="0">
              <a:spcBef>
                <a:spcPts val="300"/>
              </a:spcBef>
              <a:spcAft>
                <a:spcPts val="0"/>
              </a:spcAft>
              <a:buSzPct val="100000"/>
              <a:buFont typeface="Arial"/>
              <a:buChar char="•"/>
            </a:pPr>
            <a:r>
              <a:rPr lang="en-US" sz="1300" b="0" dirty="0"/>
              <a:t>Nordic HS 11:30 AM start  MS 12:00 PM start          </a:t>
            </a:r>
            <a:r>
              <a:rPr lang="en-US" sz="2000" b="0" dirty="0"/>
              <a:t>                                                                      </a:t>
            </a:r>
            <a:endParaRPr dirty="0"/>
          </a:p>
          <a:p>
            <a:pPr marL="342900" lvl="0" indent="-342900" algn="l" rtl="0">
              <a:spcBef>
                <a:spcPts val="800"/>
              </a:spcBef>
              <a:spcAft>
                <a:spcPts val="0"/>
              </a:spcAft>
              <a:buClr>
                <a:schemeClr val="dk1"/>
              </a:buClr>
              <a:buSzPct val="100000"/>
              <a:buFont typeface="Noto Sans Symbols"/>
              <a:buChar char="⮚"/>
            </a:pPr>
            <a:r>
              <a:rPr lang="en-US" sz="2000" b="0" u="sng" dirty="0"/>
              <a:t>Thursday, February 20th, 2025, 	High School Dotty Clark</a:t>
            </a:r>
            <a:endParaRPr dirty="0"/>
          </a:p>
          <a:p>
            <a:pPr marL="342900" lvl="0" indent="-342900" algn="l" rtl="0">
              <a:spcBef>
                <a:spcPts val="800"/>
              </a:spcBef>
              <a:spcAft>
                <a:spcPts val="0"/>
              </a:spcAft>
              <a:buClr>
                <a:schemeClr val="dk1"/>
              </a:buClr>
              <a:buSzPct val="100000"/>
              <a:buFont typeface="Noto Sans Symbols"/>
              <a:buChar char="⮚"/>
            </a:pPr>
            <a:r>
              <a:rPr lang="en-US" sz="2000" b="0" u="sng" dirty="0"/>
              <a:t>Friday, February 21st, 2025,                         Middle School Dotty Clark</a:t>
            </a:r>
            <a:endParaRPr dirty="0"/>
          </a:p>
          <a:p>
            <a:pPr marL="342900" lvl="0" indent="-342900" algn="l" rtl="0">
              <a:spcBef>
                <a:spcPts val="800"/>
              </a:spcBef>
              <a:spcAft>
                <a:spcPts val="0"/>
              </a:spcAft>
              <a:buClr>
                <a:schemeClr val="dk1"/>
              </a:buClr>
              <a:buSzPct val="100000"/>
              <a:buFont typeface="Noto Sans Symbols"/>
              <a:buChar char="⮚"/>
            </a:pPr>
            <a:r>
              <a:rPr lang="en-US" sz="2000" b="0" u="sng" dirty="0"/>
              <a:t>Saturday February 22</a:t>
            </a:r>
            <a:r>
              <a:rPr lang="en-US" sz="2000" b="0" u="sng" baseline="30000" dirty="0"/>
              <a:t>nd </a:t>
            </a:r>
            <a:r>
              <a:rPr lang="en-US" sz="2000" b="0" u="sng" dirty="0"/>
              <a:t>2025  Bogus Basin High School </a:t>
            </a:r>
            <a:r>
              <a:rPr lang="en-US" sz="2000" b="0" u="sng" dirty="0" err="1"/>
              <a:t>Intermountian</a:t>
            </a:r>
            <a:r>
              <a:rPr lang="en-US" sz="2000" b="0" u="sng" dirty="0"/>
              <a:t> Championship</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7D3A2-2C86-5453-368D-51769966F53A}"/>
              </a:ext>
            </a:extLst>
          </p:cNvPr>
          <p:cNvSpPr>
            <a:spLocks noGrp="1"/>
          </p:cNvSpPr>
          <p:nvPr>
            <p:ph type="title"/>
          </p:nvPr>
        </p:nvSpPr>
        <p:spPr/>
        <p:txBody>
          <a:bodyPr/>
          <a:lstStyle/>
          <a:p>
            <a:r>
              <a:rPr lang="en-US" dirty="0"/>
              <a:t>Race Start Times</a:t>
            </a:r>
          </a:p>
        </p:txBody>
      </p:sp>
      <p:sp>
        <p:nvSpPr>
          <p:cNvPr id="5" name="Text Placeholder 4">
            <a:extLst>
              <a:ext uri="{FF2B5EF4-FFF2-40B4-BE49-F238E27FC236}">
                <a16:creationId xmlns:a16="http://schemas.microsoft.com/office/drawing/2014/main" id="{C95A460C-B60D-7F5C-C8B9-2C5B8786A2A1}"/>
              </a:ext>
            </a:extLst>
          </p:cNvPr>
          <p:cNvSpPr>
            <a:spLocks noGrp="1"/>
          </p:cNvSpPr>
          <p:nvPr>
            <p:ph type="body" idx="1"/>
          </p:nvPr>
        </p:nvSpPr>
        <p:spPr/>
        <p:txBody>
          <a:bodyPr/>
          <a:lstStyle/>
          <a:p>
            <a:endParaRPr lang="en-US" dirty="0"/>
          </a:p>
        </p:txBody>
      </p:sp>
      <p:pic>
        <p:nvPicPr>
          <p:cNvPr id="7" name="Picture 6">
            <a:extLst>
              <a:ext uri="{FF2B5EF4-FFF2-40B4-BE49-F238E27FC236}">
                <a16:creationId xmlns:a16="http://schemas.microsoft.com/office/drawing/2014/main" id="{0DCD8654-0969-D0A8-07E2-78487C8796A1}"/>
              </a:ext>
            </a:extLst>
          </p:cNvPr>
          <p:cNvPicPr>
            <a:picLocks noChangeAspect="1"/>
          </p:cNvPicPr>
          <p:nvPr/>
        </p:nvPicPr>
        <p:blipFill>
          <a:blip r:embed="rId2"/>
          <a:stretch>
            <a:fillRect/>
          </a:stretch>
        </p:blipFill>
        <p:spPr>
          <a:xfrm>
            <a:off x="1047750" y="1052512"/>
            <a:ext cx="7048500" cy="4752975"/>
          </a:xfrm>
          <a:prstGeom prst="rect">
            <a:avLst/>
          </a:prstGeom>
        </p:spPr>
      </p:pic>
    </p:spTree>
    <p:extLst>
      <p:ext uri="{BB962C8B-B14F-4D97-AF65-F5344CB8AC3E}">
        <p14:creationId xmlns:p14="http://schemas.microsoft.com/office/powerpoint/2010/main" val="3965766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9"/>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Libre Franklin Medium"/>
              <a:buNone/>
            </a:pPr>
            <a:r>
              <a:rPr lang="en-US" sz="2400"/>
              <a:t>2025 DOTTY CLARK DAILY SCHEDULE </a:t>
            </a:r>
            <a:endParaRPr/>
          </a:p>
        </p:txBody>
      </p:sp>
      <p:sp>
        <p:nvSpPr>
          <p:cNvPr id="216" name="Google Shape;216;p19"/>
          <p:cNvSpPr txBox="1">
            <a:spLocks noGrp="1"/>
          </p:cNvSpPr>
          <p:nvPr>
            <p:ph type="body" idx="1"/>
          </p:nvPr>
        </p:nvSpPr>
        <p:spPr>
          <a:xfrm>
            <a:off x="381000" y="1100625"/>
            <a:ext cx="8305800" cy="3897000"/>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ct val="100000"/>
              <a:buNone/>
            </a:pPr>
            <a:r>
              <a:rPr lang="en-US" sz="2000"/>
              <a:t>9:00 AM – Deerpoint, Show Case and Morning Star Chairs opens for racecourse setters only</a:t>
            </a:r>
            <a:endParaRPr sz="2000"/>
          </a:p>
          <a:p>
            <a:pPr marL="342900" lvl="0" indent="-342900" algn="l" rtl="0">
              <a:spcBef>
                <a:spcPts val="0"/>
              </a:spcBef>
              <a:spcAft>
                <a:spcPts val="0"/>
              </a:spcAft>
              <a:buClr>
                <a:schemeClr val="dk1"/>
              </a:buClr>
              <a:buSzPct val="100000"/>
              <a:buNone/>
            </a:pPr>
            <a:r>
              <a:rPr lang="en-US" sz="2000"/>
              <a:t>9:30 AM – Deerpoint, Show Case and Morning Star Chairs open</a:t>
            </a:r>
            <a:endParaRPr sz="2000"/>
          </a:p>
          <a:p>
            <a:pPr marL="342900" lvl="0" indent="-342900" algn="l" rtl="0">
              <a:spcBef>
                <a:spcPts val="800"/>
              </a:spcBef>
              <a:spcAft>
                <a:spcPts val="0"/>
              </a:spcAft>
              <a:buClr>
                <a:schemeClr val="dk1"/>
              </a:buClr>
              <a:buSzPct val="100000"/>
              <a:buNone/>
            </a:pPr>
            <a:r>
              <a:rPr lang="en-US" sz="2000"/>
              <a:t>9:45 AM – Freestyle (SBE Competitors go first)</a:t>
            </a:r>
            <a:endParaRPr/>
          </a:p>
          <a:p>
            <a:pPr marL="342900" lvl="0" indent="-342900" algn="l" rtl="0">
              <a:spcBef>
                <a:spcPts val="800"/>
              </a:spcBef>
              <a:spcAft>
                <a:spcPts val="0"/>
              </a:spcAft>
              <a:buClr>
                <a:schemeClr val="dk1"/>
              </a:buClr>
              <a:buSzPct val="100000"/>
              <a:buNone/>
            </a:pPr>
            <a:r>
              <a:rPr lang="en-US" sz="2000"/>
              <a:t>10:15 AM  - Snowboard Expert (SBE)</a:t>
            </a:r>
            <a:endParaRPr/>
          </a:p>
          <a:p>
            <a:pPr marL="342900" lvl="0" indent="-342900" algn="l" rtl="0">
              <a:spcBef>
                <a:spcPts val="800"/>
              </a:spcBef>
              <a:spcAft>
                <a:spcPts val="0"/>
              </a:spcAft>
              <a:buClr>
                <a:schemeClr val="dk1"/>
              </a:buClr>
              <a:buSzPct val="100000"/>
              <a:buNone/>
            </a:pPr>
            <a:r>
              <a:rPr lang="en-US" sz="2000"/>
              <a:t>10:30 AM – Slalom Races </a:t>
            </a:r>
            <a:endParaRPr/>
          </a:p>
          <a:p>
            <a:pPr marL="342900" lvl="0" indent="-342900" algn="l" rtl="0">
              <a:spcBef>
                <a:spcPts val="800"/>
              </a:spcBef>
              <a:spcAft>
                <a:spcPts val="0"/>
              </a:spcAft>
              <a:buClr>
                <a:schemeClr val="dk1"/>
              </a:buClr>
              <a:buSzPct val="100000"/>
              <a:buNone/>
            </a:pPr>
            <a:r>
              <a:rPr lang="en-US" sz="2000"/>
              <a:t>12:30 PM – Nordic Races</a:t>
            </a:r>
            <a:endParaRPr/>
          </a:p>
          <a:p>
            <a:pPr marL="342900" lvl="0" indent="-342900" algn="l" rtl="0">
              <a:spcBef>
                <a:spcPts val="800"/>
              </a:spcBef>
              <a:spcAft>
                <a:spcPts val="0"/>
              </a:spcAft>
              <a:buClr>
                <a:schemeClr val="dk1"/>
              </a:buClr>
              <a:buSzPct val="100000"/>
              <a:buNone/>
            </a:pPr>
            <a:r>
              <a:rPr lang="en-US" sz="2000"/>
              <a:t>2:00 PM – Awards will be hosted in the flats in front of Simplot Lodge</a:t>
            </a:r>
            <a:endParaRPr/>
          </a:p>
          <a:p>
            <a:pPr marL="342900" lvl="0" indent="-342900" algn="ctr" rtl="0">
              <a:spcBef>
                <a:spcPts val="800"/>
              </a:spcBef>
              <a:spcAft>
                <a:spcPts val="0"/>
              </a:spcAft>
              <a:buClr>
                <a:schemeClr val="dk1"/>
              </a:buClr>
              <a:buSzPct val="100000"/>
              <a:buNone/>
            </a:pPr>
            <a:r>
              <a:rPr lang="en-US" sz="1800" i="1"/>
              <a:t>RACERS WILL NEED TO RACE A MINIMUM OF 3 SATURDAY RACES TO QUALIFY FOR  DOTTY CLARK. </a:t>
            </a:r>
            <a:endParaRPr/>
          </a:p>
          <a:p>
            <a:pPr marL="342900" lvl="0" indent="-342900" algn="ctr" rtl="0">
              <a:spcBef>
                <a:spcPts val="800"/>
              </a:spcBef>
              <a:spcAft>
                <a:spcPts val="0"/>
              </a:spcAft>
              <a:buClr>
                <a:schemeClr val="dk1"/>
              </a:buClr>
              <a:buSzPct val="100000"/>
              <a:buNone/>
            </a:pPr>
            <a:r>
              <a:rPr lang="en-US" sz="1800" i="1"/>
              <a:t>RACERS CAN COMPETE IN ALL FIVE DISCIPLINES AT DOTTY CLARK IF THEY QUALIFIED IN ALL FIVE DISCIPLINES.  3 races in INT, 3 in SBN, 3 in NEX, 3 EACH in FREESTYLE SKI and SNOWBOARD</a:t>
            </a:r>
            <a:endParaRPr/>
          </a:p>
          <a:p>
            <a:pPr marL="342900" lvl="0" indent="-342900" algn="l" rtl="0">
              <a:spcBef>
                <a:spcPts val="800"/>
              </a:spcBef>
              <a:spcAft>
                <a:spcPts val="0"/>
              </a:spcAft>
              <a:buClr>
                <a:schemeClr val="dk1"/>
              </a:buClr>
              <a:buSzPct val="100000"/>
              <a:buNone/>
            </a:pP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3"/>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a:t>TEAM SCORING SYSTEM</a:t>
            </a:r>
            <a:endParaRPr/>
          </a:p>
        </p:txBody>
      </p:sp>
      <p:sp>
        <p:nvSpPr>
          <p:cNvPr id="254" name="Google Shape;254;p23"/>
          <p:cNvSpPr txBox="1">
            <a:spLocks noGrp="1"/>
          </p:cNvSpPr>
          <p:nvPr>
            <p:ph type="body" idx="1"/>
          </p:nvPr>
        </p:nvSpPr>
        <p:spPr>
          <a:xfrm>
            <a:off x="152400" y="1100628"/>
            <a:ext cx="8686800" cy="3852372"/>
          </a:xfrm>
          <a:prstGeom prst="rect">
            <a:avLst/>
          </a:prstGeom>
          <a:noFill/>
          <a:ln>
            <a:noFill/>
          </a:ln>
        </p:spPr>
        <p:txBody>
          <a:bodyPr spcFirstLastPara="1" wrap="square" lIns="91425" tIns="45700" rIns="91425" bIns="45700" anchor="t" anchorCtr="0">
            <a:normAutofit fontScale="92500"/>
          </a:bodyPr>
          <a:lstStyle/>
          <a:p>
            <a:pPr marL="342900" lvl="0" indent="-342900" algn="l" rtl="0">
              <a:spcBef>
                <a:spcPts val="0"/>
              </a:spcBef>
              <a:spcAft>
                <a:spcPts val="0"/>
              </a:spcAft>
              <a:buClr>
                <a:schemeClr val="dk1"/>
              </a:buClr>
              <a:buSzPts val="1800"/>
              <a:buNone/>
            </a:pPr>
            <a:r>
              <a:rPr lang="en-US" sz="1800"/>
              <a:t>The Saturday races will be divided into 2 Divisions again this year. Each racer can earn up to 10 points for their school for each race:  The more racers, the more points. Points are awarded for Saturday Races by the following criteria:</a:t>
            </a:r>
            <a:endParaRPr/>
          </a:p>
          <a:p>
            <a:pPr marL="630936" lvl="3" indent="-164591" algn="l" rtl="0">
              <a:spcBef>
                <a:spcPts val="300"/>
              </a:spcBef>
              <a:spcAft>
                <a:spcPts val="0"/>
              </a:spcAft>
              <a:buSzPts val="1800"/>
              <a:buFont typeface="Arial"/>
              <a:buChar char="•"/>
            </a:pPr>
            <a:r>
              <a:rPr lang="en-US" sz="1800"/>
              <a:t>10 pts – 100% &gt; 90% of the fastest time</a:t>
            </a:r>
            <a:endParaRPr/>
          </a:p>
          <a:p>
            <a:pPr marL="630936" lvl="3" indent="-164591" algn="l" rtl="0">
              <a:spcBef>
                <a:spcPts val="300"/>
              </a:spcBef>
              <a:spcAft>
                <a:spcPts val="0"/>
              </a:spcAft>
              <a:buSzPts val="1800"/>
              <a:buFont typeface="Arial"/>
              <a:buChar char="•"/>
            </a:pPr>
            <a:r>
              <a:rPr lang="en-US" sz="1800"/>
              <a:t> 9 pts – 89% &gt; 80% of the fastest time</a:t>
            </a:r>
            <a:endParaRPr/>
          </a:p>
          <a:p>
            <a:pPr marL="630936" lvl="3" indent="-164591" algn="l" rtl="0">
              <a:spcBef>
                <a:spcPts val="300"/>
              </a:spcBef>
              <a:spcAft>
                <a:spcPts val="0"/>
              </a:spcAft>
              <a:buSzPts val="1800"/>
              <a:buFont typeface="Arial"/>
              <a:buChar char="•"/>
            </a:pPr>
            <a:r>
              <a:rPr lang="en-US" sz="1800"/>
              <a:t> 8 pts – 79% &gt; 70% of the fastest time</a:t>
            </a:r>
            <a:endParaRPr/>
          </a:p>
          <a:p>
            <a:pPr marL="630936" lvl="3" indent="-164591" algn="l" rtl="0">
              <a:spcBef>
                <a:spcPts val="300"/>
              </a:spcBef>
              <a:spcAft>
                <a:spcPts val="0"/>
              </a:spcAft>
              <a:buSzPts val="1800"/>
              <a:buFont typeface="Arial"/>
              <a:buChar char="•"/>
            </a:pPr>
            <a:r>
              <a:rPr lang="en-US" sz="1800"/>
              <a:t> 7 pts – 69% &gt; 60% of the fastest time</a:t>
            </a:r>
            <a:endParaRPr/>
          </a:p>
          <a:p>
            <a:pPr marL="630936" lvl="3" indent="-164591" algn="l" rtl="0">
              <a:spcBef>
                <a:spcPts val="300"/>
              </a:spcBef>
              <a:spcAft>
                <a:spcPts val="0"/>
              </a:spcAft>
              <a:buSzPts val="1800"/>
              <a:buFont typeface="Arial"/>
              <a:buChar char="•"/>
            </a:pPr>
            <a:r>
              <a:rPr lang="en-US" sz="1800"/>
              <a:t> 6 pts – 59% &gt; 50% of the fastest time</a:t>
            </a:r>
            <a:endParaRPr/>
          </a:p>
          <a:p>
            <a:pPr marL="630936" lvl="3" indent="-164591" algn="l" rtl="0">
              <a:spcBef>
                <a:spcPts val="300"/>
              </a:spcBef>
              <a:spcAft>
                <a:spcPts val="0"/>
              </a:spcAft>
              <a:buSzPts val="1800"/>
              <a:buFont typeface="Arial"/>
              <a:buChar char="•"/>
            </a:pPr>
            <a:r>
              <a:rPr lang="en-US" sz="1800"/>
              <a:t> 5 pts – 4 9% &gt; 40% of the fastest time</a:t>
            </a:r>
            <a:endParaRPr/>
          </a:p>
          <a:p>
            <a:pPr marL="630936" lvl="3" indent="-164591" algn="l" rtl="0">
              <a:spcBef>
                <a:spcPts val="300"/>
              </a:spcBef>
              <a:spcAft>
                <a:spcPts val="0"/>
              </a:spcAft>
              <a:buSzPts val="1800"/>
              <a:buFont typeface="Arial"/>
              <a:buChar char="•"/>
            </a:pPr>
            <a:r>
              <a:rPr lang="en-US" sz="1800"/>
              <a:t> 4 pts – 39% &gt; 30% of the fastest time</a:t>
            </a:r>
            <a:endParaRPr/>
          </a:p>
          <a:p>
            <a:pPr marL="630936" lvl="3" indent="-164591" algn="l" rtl="0">
              <a:spcBef>
                <a:spcPts val="300"/>
              </a:spcBef>
              <a:spcAft>
                <a:spcPts val="0"/>
              </a:spcAft>
              <a:buSzPts val="1800"/>
              <a:buFont typeface="Arial"/>
              <a:buChar char="•"/>
            </a:pPr>
            <a:r>
              <a:rPr lang="en-US" sz="1800"/>
              <a:t> 3 pts – 29% &gt; 20% of the fastest time</a:t>
            </a:r>
            <a:endParaRPr/>
          </a:p>
          <a:p>
            <a:pPr marL="630936" lvl="3" indent="-164591" algn="l" rtl="0">
              <a:spcBef>
                <a:spcPts val="300"/>
              </a:spcBef>
              <a:spcAft>
                <a:spcPts val="0"/>
              </a:spcAft>
              <a:buSzPts val="1800"/>
              <a:buFont typeface="Arial"/>
              <a:buChar char="•"/>
            </a:pPr>
            <a:r>
              <a:rPr lang="en-US" sz="1800"/>
              <a:t> 2 pts – 19% &gt; 10% of the fastest time</a:t>
            </a:r>
            <a:endParaRPr/>
          </a:p>
          <a:p>
            <a:pPr marL="630936" lvl="3" indent="-164591" algn="l" rtl="0">
              <a:spcBef>
                <a:spcPts val="300"/>
              </a:spcBef>
              <a:spcAft>
                <a:spcPts val="0"/>
              </a:spcAft>
              <a:buSzPts val="1800"/>
              <a:buFont typeface="Arial"/>
              <a:buChar char="•"/>
            </a:pPr>
            <a:r>
              <a:rPr lang="en-US" sz="1800"/>
              <a:t> 1 pt – Finished race or Disqualification</a:t>
            </a:r>
            <a:endParaRPr/>
          </a:p>
          <a:p>
            <a:pPr marL="342900" lvl="0" indent="-241300" algn="l" rtl="0">
              <a:spcBef>
                <a:spcPts val="800"/>
              </a:spcBef>
              <a:spcAft>
                <a:spcPts val="0"/>
              </a:spcAft>
              <a:buClr>
                <a:schemeClr val="dk1"/>
              </a:buClr>
              <a:buSzPts val="1600"/>
              <a:buFont typeface="Arial"/>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4"/>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a:t>TEAM SCORING SYSTEM</a:t>
            </a:r>
            <a:endParaRPr/>
          </a:p>
        </p:txBody>
      </p:sp>
      <p:sp>
        <p:nvSpPr>
          <p:cNvPr id="260" name="Google Shape;260;p24"/>
          <p:cNvSpPr txBox="1">
            <a:spLocks noGrp="1"/>
          </p:cNvSpPr>
          <p:nvPr>
            <p:ph type="body" idx="1"/>
          </p:nvPr>
        </p:nvSpPr>
        <p:spPr>
          <a:xfrm>
            <a:off x="152400" y="1100628"/>
            <a:ext cx="8686800" cy="3852372"/>
          </a:xfrm>
          <a:prstGeom prst="rect">
            <a:avLst/>
          </a:prstGeom>
          <a:noFill/>
          <a:ln>
            <a:noFill/>
          </a:ln>
        </p:spPr>
        <p:txBody>
          <a:bodyPr spcFirstLastPara="1" wrap="square" lIns="91425" tIns="45700" rIns="91425" bIns="45700" anchor="t" anchorCtr="0">
            <a:normAutofit lnSpcReduction="10000"/>
          </a:bodyPr>
          <a:lstStyle/>
          <a:p>
            <a:pPr marL="0" marR="0" lvl="0" indent="0" algn="l" rtl="0">
              <a:spcBef>
                <a:spcPts val="0"/>
              </a:spcBef>
              <a:spcAft>
                <a:spcPts val="0"/>
              </a:spcAft>
              <a:buClr>
                <a:schemeClr val="dk1"/>
              </a:buClr>
              <a:buSzPts val="1200"/>
              <a:buNone/>
            </a:pPr>
            <a:r>
              <a:rPr lang="en-US" sz="1200" dirty="0">
                <a:latin typeface="Times New Roman"/>
                <a:ea typeface="Times New Roman"/>
                <a:cs typeface="Times New Roman"/>
                <a:sym typeface="Times New Roman"/>
              </a:rPr>
              <a:t>The Dotty Clark Championships will also be split into Large &amp; Small School Divisions. A team trophy for the champion and individual medals will be awarded for 1</a:t>
            </a:r>
            <a:r>
              <a:rPr lang="en-US" sz="1200" baseline="30000" dirty="0">
                <a:latin typeface="Times New Roman"/>
                <a:ea typeface="Times New Roman"/>
                <a:cs typeface="Times New Roman"/>
                <a:sym typeface="Times New Roman"/>
              </a:rPr>
              <a:t>st</a:t>
            </a:r>
            <a:r>
              <a:rPr lang="en-US" sz="1200" dirty="0">
                <a:latin typeface="Times New Roman"/>
                <a:ea typeface="Times New Roman"/>
                <a:cs typeface="Times New Roman"/>
                <a:sym typeface="Times New Roman"/>
              </a:rPr>
              <a:t>, 2</a:t>
            </a:r>
            <a:r>
              <a:rPr lang="en-US" sz="1200" baseline="30000" dirty="0">
                <a:latin typeface="Times New Roman"/>
                <a:ea typeface="Times New Roman"/>
                <a:cs typeface="Times New Roman"/>
                <a:sym typeface="Times New Roman"/>
              </a:rPr>
              <a:t>nd</a:t>
            </a:r>
            <a:r>
              <a:rPr lang="en-US" sz="1200" dirty="0">
                <a:latin typeface="Times New Roman"/>
                <a:ea typeface="Times New Roman"/>
                <a:cs typeface="Times New Roman"/>
                <a:sym typeface="Times New Roman"/>
              </a:rPr>
              <a:t> &amp; 3</a:t>
            </a:r>
            <a:r>
              <a:rPr lang="en-US" sz="1200" baseline="30000" dirty="0">
                <a:latin typeface="Times New Roman"/>
                <a:ea typeface="Times New Roman"/>
                <a:cs typeface="Times New Roman"/>
                <a:sym typeface="Times New Roman"/>
              </a:rPr>
              <a:t>rd</a:t>
            </a:r>
            <a:r>
              <a:rPr lang="en-US" sz="1200" dirty="0">
                <a:latin typeface="Times New Roman"/>
                <a:ea typeface="Times New Roman"/>
                <a:cs typeface="Times New Roman"/>
                <a:sym typeface="Times New Roman"/>
              </a:rPr>
              <a:t> places in each division and for each category</a:t>
            </a:r>
            <a:r>
              <a:rPr lang="en-US" sz="1300" dirty="0">
                <a:latin typeface="Times New Roman"/>
                <a:ea typeface="Times New Roman"/>
                <a:cs typeface="Times New Roman"/>
                <a:sym typeface="Times New Roman"/>
              </a:rPr>
              <a:t>. </a:t>
            </a:r>
            <a:endParaRPr sz="1000" dirty="0">
              <a:latin typeface="Times New Roman"/>
              <a:ea typeface="Times New Roman"/>
              <a:cs typeface="Times New Roman"/>
              <a:sym typeface="Times New Roman"/>
            </a:endParaRPr>
          </a:p>
          <a:p>
            <a:pPr marL="0" marR="0" lvl="0" indent="0" algn="l" rtl="0">
              <a:spcBef>
                <a:spcPts val="0"/>
              </a:spcBef>
              <a:spcAft>
                <a:spcPts val="0"/>
              </a:spcAft>
              <a:buClr>
                <a:schemeClr val="dk1"/>
              </a:buClr>
              <a:buSzPts val="300"/>
              <a:buNone/>
            </a:pPr>
            <a:r>
              <a:rPr lang="en-US" sz="300" dirty="0">
                <a:latin typeface="Times New Roman"/>
                <a:ea typeface="Times New Roman"/>
                <a:cs typeface="Times New Roman"/>
                <a:sym typeface="Times New Roman"/>
              </a:rPr>
              <a:t> </a:t>
            </a:r>
            <a:endParaRPr sz="1000" dirty="0">
              <a:latin typeface="Times New Roman"/>
              <a:ea typeface="Times New Roman"/>
              <a:cs typeface="Times New Roman"/>
              <a:sym typeface="Times New Roman"/>
            </a:endParaRPr>
          </a:p>
          <a:p>
            <a:pPr marL="457200" marR="0" lvl="0" indent="-342900" algn="l" rtl="0">
              <a:spcBef>
                <a:spcPts val="0"/>
              </a:spcBef>
              <a:spcAft>
                <a:spcPts val="0"/>
              </a:spcAft>
              <a:buClr>
                <a:schemeClr val="dk1"/>
              </a:buClr>
              <a:buSzPts val="1100"/>
              <a:buNone/>
            </a:pPr>
            <a:r>
              <a:rPr lang="en-US" sz="1100" dirty="0">
                <a:latin typeface="Times New Roman"/>
                <a:ea typeface="Times New Roman"/>
                <a:cs typeface="Times New Roman"/>
                <a:sym typeface="Times New Roman"/>
              </a:rPr>
              <a:t>School size is decided according to roster.  Small School is defined as any school with 25 or less student categories (a student in two categories counts as two students) and Large School is any school with 26 or more student categories.  </a:t>
            </a:r>
            <a:endParaRPr sz="1000" dirty="0">
              <a:latin typeface="Times New Roman"/>
              <a:ea typeface="Times New Roman"/>
              <a:cs typeface="Times New Roman"/>
              <a:sym typeface="Times New Roman"/>
            </a:endParaRPr>
          </a:p>
          <a:p>
            <a:pPr marL="342900" marR="0" lvl="0" indent="-342900" algn="l" rtl="0">
              <a:spcBef>
                <a:spcPts val="0"/>
              </a:spcBef>
              <a:spcAft>
                <a:spcPts val="0"/>
              </a:spcAft>
              <a:buClr>
                <a:schemeClr val="dk1"/>
              </a:buClr>
              <a:buSzPts val="1600"/>
              <a:buFont typeface="Noto Sans Symbols"/>
              <a:buChar char="⮚"/>
            </a:pPr>
            <a:r>
              <a:rPr lang="en-US" sz="1600" b="1" dirty="0">
                <a:latin typeface="Times New Roman"/>
                <a:ea typeface="Times New Roman"/>
                <a:cs typeface="Times New Roman"/>
                <a:sym typeface="Times New Roman"/>
              </a:rPr>
              <a:t>School Size is not defined by racers but by your roster at the end of week 4 of the season. </a:t>
            </a:r>
            <a:endParaRPr sz="1000" dirty="0">
              <a:latin typeface="Times New Roman"/>
              <a:ea typeface="Times New Roman"/>
              <a:cs typeface="Times New Roman"/>
              <a:sym typeface="Times New Roman"/>
            </a:endParaRPr>
          </a:p>
          <a:p>
            <a:pPr marL="457200" marR="0" lvl="0" indent="-342900" algn="ctr" rtl="0">
              <a:spcBef>
                <a:spcPts val="0"/>
              </a:spcBef>
              <a:spcAft>
                <a:spcPts val="0"/>
              </a:spcAft>
              <a:buClr>
                <a:schemeClr val="dk1"/>
              </a:buClr>
              <a:buSzPts val="1900"/>
              <a:buNone/>
            </a:pPr>
            <a:r>
              <a:rPr lang="en-US" sz="1900" b="1" u="sng" dirty="0">
                <a:latin typeface="Times New Roman"/>
                <a:ea typeface="Times New Roman"/>
                <a:cs typeface="Times New Roman"/>
                <a:sym typeface="Times New Roman"/>
              </a:rPr>
              <a:t>Team Trophy Determination</a:t>
            </a:r>
            <a:endParaRPr sz="1000" dirty="0">
              <a:latin typeface="Times New Roman"/>
              <a:ea typeface="Times New Roman"/>
              <a:cs typeface="Times New Roman"/>
              <a:sym typeface="Times New Roman"/>
            </a:endParaRPr>
          </a:p>
          <a:p>
            <a:pPr marL="342900" marR="0" lvl="0" indent="-342900" algn="l" rtl="0">
              <a:spcBef>
                <a:spcPts val="1200"/>
              </a:spcBef>
              <a:spcAft>
                <a:spcPts val="0"/>
              </a:spcAft>
              <a:buClr>
                <a:schemeClr val="dk1"/>
              </a:buClr>
              <a:buSzPts val="1600"/>
              <a:buFont typeface="Noto Sans Symbols"/>
              <a:buChar char="⮚"/>
            </a:pPr>
            <a:r>
              <a:rPr lang="en-US" sz="1600" b="1" dirty="0">
                <a:latin typeface="Times New Roman"/>
                <a:ea typeface="Times New Roman"/>
                <a:cs typeface="Times New Roman"/>
                <a:sym typeface="Times New Roman"/>
              </a:rPr>
              <a:t>Dotty Clark School Championship</a:t>
            </a:r>
            <a:endParaRPr sz="1000" dirty="0">
              <a:latin typeface="Times New Roman"/>
              <a:ea typeface="Times New Roman"/>
              <a:cs typeface="Times New Roman"/>
              <a:sym typeface="Times New Roman"/>
            </a:endParaRPr>
          </a:p>
          <a:p>
            <a:pPr marL="742950" marR="0" lvl="1" indent="-285750" algn="l" rtl="0">
              <a:spcBef>
                <a:spcPts val="0"/>
              </a:spcBef>
              <a:spcAft>
                <a:spcPts val="0"/>
              </a:spcAft>
              <a:buSzPts val="1300"/>
              <a:buFont typeface="Courier New"/>
              <a:buChar char="o"/>
            </a:pPr>
            <a:r>
              <a:rPr lang="en-US" sz="1300" b="1" dirty="0">
                <a:latin typeface="Times New Roman"/>
                <a:ea typeface="Times New Roman"/>
                <a:cs typeface="Times New Roman"/>
                <a:sym typeface="Times New Roman"/>
              </a:rPr>
              <a:t>Total points earned at Dotty Clark will determine large and small school winners.</a:t>
            </a:r>
            <a:endParaRPr sz="1000" dirty="0">
              <a:latin typeface="Times New Roman"/>
              <a:ea typeface="Times New Roman"/>
              <a:cs typeface="Times New Roman"/>
              <a:sym typeface="Times New Roman"/>
            </a:endParaRPr>
          </a:p>
          <a:p>
            <a:pPr marL="342900" marR="0" lvl="0" indent="-342900" algn="l" rtl="0">
              <a:spcBef>
                <a:spcPts val="600"/>
              </a:spcBef>
              <a:spcAft>
                <a:spcPts val="0"/>
              </a:spcAft>
              <a:buClr>
                <a:schemeClr val="dk1"/>
              </a:buClr>
              <a:buSzPts val="1600"/>
              <a:buFont typeface="Noto Sans Symbols"/>
              <a:buChar char="⮚"/>
            </a:pPr>
            <a:r>
              <a:rPr lang="en-US" sz="1600" b="1" dirty="0">
                <a:latin typeface="Times New Roman"/>
                <a:ea typeface="Times New Roman"/>
                <a:cs typeface="Times New Roman"/>
                <a:sym typeface="Times New Roman"/>
              </a:rPr>
              <a:t>Bogus Basin School Race Program Champion</a:t>
            </a:r>
            <a:endParaRPr sz="1000" dirty="0">
              <a:latin typeface="Times New Roman"/>
              <a:ea typeface="Times New Roman"/>
              <a:cs typeface="Times New Roman"/>
              <a:sym typeface="Times New Roman"/>
            </a:endParaRPr>
          </a:p>
          <a:p>
            <a:pPr marL="742950" marR="0" lvl="1" indent="-285750" algn="l" rtl="0">
              <a:spcBef>
                <a:spcPts val="0"/>
              </a:spcBef>
              <a:spcAft>
                <a:spcPts val="0"/>
              </a:spcAft>
              <a:buSzPts val="1300"/>
              <a:buFont typeface="Courier New"/>
              <a:buChar char="o"/>
            </a:pPr>
            <a:r>
              <a:rPr lang="en-US" sz="1300" b="1" dirty="0">
                <a:latin typeface="Times New Roman"/>
                <a:ea typeface="Times New Roman"/>
                <a:cs typeface="Times New Roman"/>
                <a:sym typeface="Times New Roman"/>
              </a:rPr>
              <a:t>The highest average points per race for the entire season:</a:t>
            </a:r>
            <a:endParaRPr sz="1000" dirty="0">
              <a:latin typeface="Times New Roman"/>
              <a:ea typeface="Times New Roman"/>
              <a:cs typeface="Times New Roman"/>
              <a:sym typeface="Times New Roman"/>
            </a:endParaRPr>
          </a:p>
          <a:p>
            <a:pPr marL="1143000" marR="0" lvl="2" indent="-228600" algn="l" rtl="0">
              <a:spcBef>
                <a:spcPts val="0"/>
              </a:spcBef>
              <a:spcAft>
                <a:spcPts val="0"/>
              </a:spcAft>
              <a:buSzPts val="1100"/>
              <a:buFont typeface="Noto Sans Symbols"/>
              <a:buChar char="▪"/>
            </a:pPr>
            <a:r>
              <a:rPr lang="en-US" sz="1100" b="1" dirty="0">
                <a:latin typeface="Times New Roman"/>
                <a:ea typeface="Times New Roman"/>
                <a:cs typeface="Times New Roman"/>
                <a:sym typeface="Times New Roman"/>
              </a:rPr>
              <a:t>Determined by total points for the season earned by all racers in all categories divided by the number of racers on your roster after week 4.</a:t>
            </a:r>
            <a:endParaRPr sz="1000" dirty="0">
              <a:latin typeface="Times New Roman"/>
              <a:ea typeface="Times New Roman"/>
              <a:cs typeface="Times New Roman"/>
              <a:sym typeface="Times New Roman"/>
            </a:endParaRPr>
          </a:p>
          <a:p>
            <a:pPr marL="742950" marR="0" lvl="1" indent="-285750" algn="l" rtl="0">
              <a:spcBef>
                <a:spcPts val="600"/>
              </a:spcBef>
              <a:spcAft>
                <a:spcPts val="0"/>
              </a:spcAft>
              <a:buSzPts val="1300"/>
              <a:buFont typeface="Courier New"/>
              <a:buChar char="o"/>
            </a:pPr>
            <a:r>
              <a:rPr lang="en-US" sz="1300" b="1" dirty="0">
                <a:latin typeface="Times New Roman"/>
                <a:ea typeface="Times New Roman"/>
                <a:cs typeface="Times New Roman"/>
                <a:sym typeface="Times New Roman"/>
              </a:rPr>
              <a:t>To be eligible for this award a school must have a minimum of 5 race entries for small school and 15 for a large school.</a:t>
            </a:r>
            <a:endParaRPr dirty="0"/>
          </a:p>
          <a:p>
            <a:pPr marL="626364" lvl="0" indent="0" algn="l" rtl="0">
              <a:spcBef>
                <a:spcPts val="0"/>
              </a:spcBef>
              <a:spcAft>
                <a:spcPts val="0"/>
              </a:spcAft>
              <a:buClr>
                <a:schemeClr val="dk1"/>
              </a:buClr>
              <a:buSzPts val="1300"/>
              <a:buNone/>
            </a:pPr>
            <a:endParaRPr sz="1300" dirty="0">
              <a:latin typeface="Times New Roman"/>
              <a:ea typeface="Times New Roman"/>
              <a:cs typeface="Times New Roman"/>
              <a:sym typeface="Times New Roman"/>
            </a:endParaRPr>
          </a:p>
          <a:p>
            <a:pPr marL="626364" lvl="0" indent="0" algn="just" rtl="0">
              <a:spcBef>
                <a:spcPts val="0"/>
              </a:spcBef>
              <a:spcAft>
                <a:spcPts val="0"/>
              </a:spcAft>
              <a:buClr>
                <a:schemeClr val="dk1"/>
              </a:buClr>
              <a:buSzPts val="1600"/>
              <a:buNone/>
            </a:pPr>
            <a:r>
              <a:rPr lang="en-US" dirty="0">
                <a:latin typeface="Times New Roman"/>
                <a:ea typeface="Times New Roman"/>
                <a:cs typeface="Times New Roman"/>
                <a:sym typeface="Times New Roman"/>
              </a:rPr>
              <a:t>*Download the Brower Timing App and get live times if you are within 30 feet of the finish line.</a:t>
            </a:r>
            <a:endParaRPr dirty="0"/>
          </a:p>
          <a:p>
            <a:pPr marL="342900" lvl="0" indent="-342900" algn="l" rtl="0">
              <a:spcBef>
                <a:spcPts val="800"/>
              </a:spcBef>
              <a:spcAft>
                <a:spcPts val="0"/>
              </a:spcAft>
              <a:buClr>
                <a:schemeClr val="dk1"/>
              </a:buClr>
              <a:buSzPts val="1800"/>
              <a:buNone/>
            </a:pPr>
            <a:endParaRPr sz="1800" dirty="0"/>
          </a:p>
          <a:p>
            <a:pPr marL="342900" lvl="0" indent="-241300" algn="l" rtl="0">
              <a:spcBef>
                <a:spcPts val="800"/>
              </a:spcBef>
              <a:spcAft>
                <a:spcPts val="0"/>
              </a:spcAft>
              <a:buClr>
                <a:schemeClr val="dk1"/>
              </a:buClr>
              <a:buSzPts val="1600"/>
              <a:buFont typeface="Arial"/>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5"/>
          <p:cNvSpPr txBox="1">
            <a:spLocks noGrp="1"/>
          </p:cNvSpPr>
          <p:nvPr>
            <p:ph type="body" idx="1"/>
          </p:nvPr>
        </p:nvSpPr>
        <p:spPr>
          <a:xfrm>
            <a:off x="152400" y="1100628"/>
            <a:ext cx="8686800" cy="3852372"/>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1000"/>
              <a:buNone/>
            </a:pPr>
            <a:endParaRPr sz="1000">
              <a:latin typeface="Times New Roman"/>
              <a:ea typeface="Times New Roman"/>
              <a:cs typeface="Times New Roman"/>
              <a:sym typeface="Times New Roman"/>
            </a:endParaRPr>
          </a:p>
          <a:p>
            <a:pPr marL="342900" marR="0" lvl="0" indent="-279400" algn="l" rtl="0">
              <a:spcBef>
                <a:spcPts val="0"/>
              </a:spcBef>
              <a:spcAft>
                <a:spcPts val="0"/>
              </a:spcAft>
              <a:buClr>
                <a:schemeClr val="dk1"/>
              </a:buClr>
              <a:buSzPts val="1000"/>
              <a:buFont typeface="Noto Sans Symbols"/>
              <a:buNone/>
            </a:pPr>
            <a:endParaRPr sz="1000">
              <a:latin typeface="Times New Roman"/>
              <a:ea typeface="Times New Roman"/>
              <a:cs typeface="Times New Roman"/>
              <a:sym typeface="Times New Roman"/>
            </a:endParaRPr>
          </a:p>
          <a:p>
            <a:pPr marL="342900" lvl="0" indent="-342900" algn="l" rtl="0">
              <a:spcBef>
                <a:spcPts val="800"/>
              </a:spcBef>
              <a:spcAft>
                <a:spcPts val="0"/>
              </a:spcAft>
              <a:buClr>
                <a:schemeClr val="dk1"/>
              </a:buClr>
              <a:buSzPts val="1800"/>
              <a:buNone/>
            </a:pPr>
            <a:endParaRPr sz="1800"/>
          </a:p>
          <a:p>
            <a:pPr marL="342900" lvl="0" indent="-241300" algn="l" rtl="0">
              <a:spcBef>
                <a:spcPts val="800"/>
              </a:spcBef>
              <a:spcAft>
                <a:spcPts val="0"/>
              </a:spcAft>
              <a:buClr>
                <a:schemeClr val="dk1"/>
              </a:buClr>
              <a:buSzPts val="1600"/>
              <a:buFont typeface="Arial"/>
              <a:buNone/>
            </a:pPr>
            <a:endParaRPr/>
          </a:p>
        </p:txBody>
      </p:sp>
      <p:graphicFrame>
        <p:nvGraphicFramePr>
          <p:cNvPr id="266" name="Google Shape;266;p25"/>
          <p:cNvGraphicFramePr/>
          <p:nvPr/>
        </p:nvGraphicFramePr>
        <p:xfrm>
          <a:off x="228600" y="152400"/>
          <a:ext cx="8763075" cy="4776650"/>
        </p:xfrm>
        <a:graphic>
          <a:graphicData uri="http://schemas.openxmlformats.org/drawingml/2006/table">
            <a:tbl>
              <a:tblPr>
                <a:noFill/>
                <a:tableStyleId>{A9AF0C37-57BB-400E-8FE2-46CDB2B030B9}</a:tableStyleId>
              </a:tblPr>
              <a:tblGrid>
                <a:gridCol w="1195950">
                  <a:extLst>
                    <a:ext uri="{9D8B030D-6E8A-4147-A177-3AD203B41FA5}">
                      <a16:colId xmlns:a16="http://schemas.microsoft.com/office/drawing/2014/main" val="20000"/>
                    </a:ext>
                  </a:extLst>
                </a:gridCol>
                <a:gridCol w="521875">
                  <a:extLst>
                    <a:ext uri="{9D8B030D-6E8A-4147-A177-3AD203B41FA5}">
                      <a16:colId xmlns:a16="http://schemas.microsoft.com/office/drawing/2014/main" val="20001"/>
                    </a:ext>
                  </a:extLst>
                </a:gridCol>
                <a:gridCol w="521875">
                  <a:extLst>
                    <a:ext uri="{9D8B030D-6E8A-4147-A177-3AD203B41FA5}">
                      <a16:colId xmlns:a16="http://schemas.microsoft.com/office/drawing/2014/main" val="20002"/>
                    </a:ext>
                  </a:extLst>
                </a:gridCol>
                <a:gridCol w="521875">
                  <a:extLst>
                    <a:ext uri="{9D8B030D-6E8A-4147-A177-3AD203B41FA5}">
                      <a16:colId xmlns:a16="http://schemas.microsoft.com/office/drawing/2014/main" val="20003"/>
                    </a:ext>
                  </a:extLst>
                </a:gridCol>
                <a:gridCol w="521875">
                  <a:extLst>
                    <a:ext uri="{9D8B030D-6E8A-4147-A177-3AD203B41FA5}">
                      <a16:colId xmlns:a16="http://schemas.microsoft.com/office/drawing/2014/main" val="20004"/>
                    </a:ext>
                  </a:extLst>
                </a:gridCol>
                <a:gridCol w="521875">
                  <a:extLst>
                    <a:ext uri="{9D8B030D-6E8A-4147-A177-3AD203B41FA5}">
                      <a16:colId xmlns:a16="http://schemas.microsoft.com/office/drawing/2014/main" val="20005"/>
                    </a:ext>
                  </a:extLst>
                </a:gridCol>
                <a:gridCol w="521875">
                  <a:extLst>
                    <a:ext uri="{9D8B030D-6E8A-4147-A177-3AD203B41FA5}">
                      <a16:colId xmlns:a16="http://schemas.microsoft.com/office/drawing/2014/main" val="20006"/>
                    </a:ext>
                  </a:extLst>
                </a:gridCol>
                <a:gridCol w="869775">
                  <a:extLst>
                    <a:ext uri="{9D8B030D-6E8A-4147-A177-3AD203B41FA5}">
                      <a16:colId xmlns:a16="http://schemas.microsoft.com/office/drawing/2014/main" val="20007"/>
                    </a:ext>
                  </a:extLst>
                </a:gridCol>
                <a:gridCol w="695825">
                  <a:extLst>
                    <a:ext uri="{9D8B030D-6E8A-4147-A177-3AD203B41FA5}">
                      <a16:colId xmlns:a16="http://schemas.microsoft.com/office/drawing/2014/main" val="20008"/>
                    </a:ext>
                  </a:extLst>
                </a:gridCol>
                <a:gridCol w="924150">
                  <a:extLst>
                    <a:ext uri="{9D8B030D-6E8A-4147-A177-3AD203B41FA5}">
                      <a16:colId xmlns:a16="http://schemas.microsoft.com/office/drawing/2014/main" val="20009"/>
                    </a:ext>
                  </a:extLst>
                </a:gridCol>
                <a:gridCol w="1206825">
                  <a:extLst>
                    <a:ext uri="{9D8B030D-6E8A-4147-A177-3AD203B41FA5}">
                      <a16:colId xmlns:a16="http://schemas.microsoft.com/office/drawing/2014/main" val="20010"/>
                    </a:ext>
                  </a:extLst>
                </a:gridCol>
                <a:gridCol w="739300">
                  <a:extLst>
                    <a:ext uri="{9D8B030D-6E8A-4147-A177-3AD203B41FA5}">
                      <a16:colId xmlns:a16="http://schemas.microsoft.com/office/drawing/2014/main" val="20011"/>
                    </a:ext>
                  </a:extLst>
                </a:gridCol>
              </a:tblGrid>
              <a:tr h="437075">
                <a:tc gridSpan="12">
                  <a:txBody>
                    <a:bodyPr/>
                    <a:lstStyle/>
                    <a:p>
                      <a:pPr marL="0" marR="0" lvl="0" indent="0" algn="ctr" rtl="0">
                        <a:spcBef>
                          <a:spcPts val="0"/>
                        </a:spcBef>
                        <a:spcAft>
                          <a:spcPts val="0"/>
                        </a:spcAft>
                        <a:buNone/>
                      </a:pPr>
                      <a:r>
                        <a:rPr lang="en-US" sz="1900" u="none" strike="noStrike" cap="none"/>
                        <a:t>Bogus Basin Trophy</a:t>
                      </a:r>
                      <a:endParaRPr sz="1900" b="1" i="0" u="none" strike="noStrike" cap="none">
                        <a:solidFill>
                          <a:srgbClr val="000000"/>
                        </a:solidFill>
                        <a:latin typeface="Calibri"/>
                        <a:ea typeface="Calibri"/>
                        <a:cs typeface="Calibri"/>
                        <a:sym typeface="Calibri"/>
                      </a:endParaRPr>
                    </a:p>
                  </a:txBody>
                  <a:tcPr marL="7000" marR="7000" marT="700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59800">
                <a:tc>
                  <a:txBody>
                    <a:bodyPr/>
                    <a:lstStyle/>
                    <a:p>
                      <a:pPr marL="0" marR="0" lvl="0" indent="0" algn="l" rtl="0">
                        <a:spcBef>
                          <a:spcPts val="0"/>
                        </a:spcBef>
                        <a:spcAft>
                          <a:spcPts val="0"/>
                        </a:spcAft>
                        <a:buNone/>
                      </a:pPr>
                      <a:r>
                        <a:rPr lang="en-US" sz="1200" u="none" strike="noStrike" cap="none"/>
                        <a:t>Monza High</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Race 1</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Race 2</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Race 3</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Race 4</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Race 5</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Race 6</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 Dotty Clark</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Tota Points </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Students  On Roster at the end of the 4th Race</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l" rtl="0">
                        <a:spcBef>
                          <a:spcPts val="0"/>
                        </a:spcBef>
                        <a:spcAft>
                          <a:spcPts val="0"/>
                        </a:spcAft>
                        <a:buNone/>
                      </a:pPr>
                      <a:r>
                        <a:rPr lang="en-US" sz="1200" u="none" strike="noStrike" cap="none"/>
                        <a:t>Total Points divided by # of Racers on Roster after Race #4</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Team Average</a:t>
                      </a:r>
                      <a:endParaRPr sz="1200" b="1" i="0" u="none" strike="noStrike" cap="none">
                        <a:solidFill>
                          <a:srgbClr val="000000"/>
                        </a:solidFill>
                        <a:latin typeface="Calibri"/>
                        <a:ea typeface="Calibri"/>
                        <a:cs typeface="Calibri"/>
                        <a:sym typeface="Calibri"/>
                      </a:endParaRPr>
                    </a:p>
                  </a:txBody>
                  <a:tcPr marL="7000" marR="7000" marT="7000" marB="0" anchor="b"/>
                </a:tc>
                <a:extLst>
                  <a:ext uri="{0D108BD9-81ED-4DB2-BD59-A6C34878D82A}">
                    <a16:rowId xmlns:a16="http://schemas.microsoft.com/office/drawing/2014/main" val="10001"/>
                  </a:ext>
                </a:extLst>
              </a:tr>
              <a:tr h="271950">
                <a:tc>
                  <a:txBody>
                    <a:bodyPr/>
                    <a:lstStyle/>
                    <a:p>
                      <a:pPr marL="0" marR="0" lvl="0" indent="0" algn="l" rtl="0">
                        <a:spcBef>
                          <a:spcPts val="0"/>
                        </a:spcBef>
                        <a:spcAft>
                          <a:spcPts val="0"/>
                        </a:spcAft>
                        <a:buNone/>
                      </a:pPr>
                      <a:r>
                        <a:rPr lang="en-US" sz="1200" u="none" strike="noStrike" cap="none"/>
                        <a:t>Points</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110</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97</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115</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95</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114</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102</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124</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757</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b="1" u="none" strike="noStrike" cap="none"/>
                        <a:t>18</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l" rtl="0">
                        <a:spcBef>
                          <a:spcPts val="0"/>
                        </a:spcBef>
                        <a:spcAft>
                          <a:spcPts val="0"/>
                        </a:spcAft>
                        <a:buNone/>
                      </a:pPr>
                      <a:r>
                        <a:rPr lang="en-US" sz="1200" b="1" u="none" strike="noStrike" cap="none"/>
                        <a:t>757/18 = 42.05 </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b="1" u="none" strike="noStrike" cap="none"/>
                        <a:t>*42</a:t>
                      </a:r>
                      <a:endParaRPr sz="1200" b="1" i="0" u="none" strike="noStrike" cap="none">
                        <a:solidFill>
                          <a:srgbClr val="000000"/>
                        </a:solidFill>
                        <a:latin typeface="Calibri"/>
                        <a:ea typeface="Calibri"/>
                        <a:cs typeface="Calibri"/>
                        <a:sym typeface="Calibri"/>
                      </a:endParaRPr>
                    </a:p>
                  </a:txBody>
                  <a:tcPr marL="7000" marR="7000" marT="7000" marB="0" anchor="b"/>
                </a:tc>
                <a:extLst>
                  <a:ext uri="{0D108BD9-81ED-4DB2-BD59-A6C34878D82A}">
                    <a16:rowId xmlns:a16="http://schemas.microsoft.com/office/drawing/2014/main" val="10002"/>
                  </a:ext>
                </a:extLst>
              </a:tr>
              <a:tr h="271950">
                <a:tc>
                  <a:txBody>
                    <a:bodyPr/>
                    <a:lstStyle/>
                    <a:p>
                      <a:pPr marL="0" marR="0" lvl="0" indent="0" algn="l" rtl="0">
                        <a:spcBef>
                          <a:spcPts val="0"/>
                        </a:spcBef>
                        <a:spcAft>
                          <a:spcPts val="0"/>
                        </a:spcAft>
                        <a:buNone/>
                      </a:pPr>
                      <a:r>
                        <a:rPr lang="en-US" sz="1200" u="none" strike="noStrike" cap="none"/>
                        <a:t>Racers</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17</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16</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19</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18</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b="1" u="none" strike="noStrike" cap="none"/>
                        <a:t>1</a:t>
                      </a:r>
                      <a:r>
                        <a:rPr lang="en-US" sz="1200" b="1"/>
                        <a:t>8</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17</a:t>
                      </a:r>
                      <a:endParaRPr/>
                    </a:p>
                  </a:txBody>
                  <a:tcPr marL="7000" marR="7000" marT="7000" marB="0" anchor="b"/>
                </a:tc>
                <a:tc>
                  <a:txBody>
                    <a:bodyPr/>
                    <a:lstStyle/>
                    <a:p>
                      <a:pPr marL="0" marR="0" lvl="0" indent="0" algn="ctr" rtl="0">
                        <a:spcBef>
                          <a:spcPts val="0"/>
                        </a:spcBef>
                        <a:spcAft>
                          <a:spcPts val="0"/>
                        </a:spcAft>
                        <a:buNone/>
                      </a:pPr>
                      <a:r>
                        <a:rPr lang="en-US" sz="1200" u="none" strike="noStrike" cap="none"/>
                        <a:t>17</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 </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 </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l" rtl="0">
                        <a:spcBef>
                          <a:spcPts val="0"/>
                        </a:spcBef>
                        <a:spcAft>
                          <a:spcPts val="0"/>
                        </a:spcAft>
                        <a:buNone/>
                      </a:pPr>
                      <a:r>
                        <a:rPr lang="en-US" sz="1200" u="none" strike="noStrike" cap="none"/>
                        <a:t> </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 </a:t>
                      </a:r>
                      <a:endParaRPr sz="1200" b="0" i="0" u="none" strike="noStrike" cap="none">
                        <a:solidFill>
                          <a:srgbClr val="000000"/>
                        </a:solidFill>
                        <a:latin typeface="Calibri"/>
                        <a:ea typeface="Calibri"/>
                        <a:cs typeface="Calibri"/>
                        <a:sym typeface="Calibri"/>
                      </a:endParaRPr>
                    </a:p>
                  </a:txBody>
                  <a:tcPr marL="7000" marR="7000" marT="7000" marB="0" anchor="b"/>
                </a:tc>
                <a:extLst>
                  <a:ext uri="{0D108BD9-81ED-4DB2-BD59-A6C34878D82A}">
                    <a16:rowId xmlns:a16="http://schemas.microsoft.com/office/drawing/2014/main" val="10003"/>
                  </a:ext>
                </a:extLst>
              </a:tr>
              <a:tr h="271950">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extLst>
                  <a:ext uri="{0D108BD9-81ED-4DB2-BD59-A6C34878D82A}">
                    <a16:rowId xmlns:a16="http://schemas.microsoft.com/office/drawing/2014/main" val="10004"/>
                  </a:ext>
                </a:extLst>
              </a:tr>
              <a:tr h="543925">
                <a:tc>
                  <a:txBody>
                    <a:bodyPr/>
                    <a:lstStyle/>
                    <a:p>
                      <a:pPr marL="0" marR="0" lvl="0" indent="0" algn="l" rtl="0">
                        <a:spcBef>
                          <a:spcPts val="0"/>
                        </a:spcBef>
                        <a:spcAft>
                          <a:spcPts val="0"/>
                        </a:spcAft>
                        <a:buNone/>
                      </a:pPr>
                      <a:r>
                        <a:rPr lang="en-US" sz="1200" u="none" strike="noStrike" cap="none"/>
                        <a:t>Silverstone High</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Race 1</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Race 2</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Race 3</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Race 4</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Race 5</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Race 6</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 Dotty Clark</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Total Points </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 </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l" rtl="0">
                        <a:spcBef>
                          <a:spcPts val="0"/>
                        </a:spcBef>
                        <a:spcAft>
                          <a:spcPts val="0"/>
                        </a:spcAft>
                        <a:buNone/>
                      </a:pPr>
                      <a:r>
                        <a:rPr lang="en-US" sz="1200" u="none" strike="noStrike" cap="none"/>
                        <a:t> </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 </a:t>
                      </a:r>
                      <a:endParaRPr sz="1200" b="1" i="0" u="none" strike="noStrike" cap="none">
                        <a:solidFill>
                          <a:srgbClr val="000000"/>
                        </a:solidFill>
                        <a:latin typeface="Calibri"/>
                        <a:ea typeface="Calibri"/>
                        <a:cs typeface="Calibri"/>
                        <a:sym typeface="Calibri"/>
                      </a:endParaRPr>
                    </a:p>
                  </a:txBody>
                  <a:tcPr marL="7000" marR="7000" marT="7000" marB="0" anchor="b"/>
                </a:tc>
                <a:extLst>
                  <a:ext uri="{0D108BD9-81ED-4DB2-BD59-A6C34878D82A}">
                    <a16:rowId xmlns:a16="http://schemas.microsoft.com/office/drawing/2014/main" val="10005"/>
                  </a:ext>
                </a:extLst>
              </a:tr>
              <a:tr h="271950">
                <a:tc>
                  <a:txBody>
                    <a:bodyPr/>
                    <a:lstStyle/>
                    <a:p>
                      <a:pPr marL="0" marR="0" lvl="0" indent="0" algn="l" rtl="0">
                        <a:spcBef>
                          <a:spcPts val="0"/>
                        </a:spcBef>
                        <a:spcAft>
                          <a:spcPts val="0"/>
                        </a:spcAft>
                        <a:buNone/>
                      </a:pPr>
                      <a:r>
                        <a:rPr lang="en-US" sz="1200" u="none" strike="noStrike" cap="none"/>
                        <a:t>Points</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481</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513</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453</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463</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419</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433</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458</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3220</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b="1" u="none" strike="noStrike" cap="none"/>
                        <a:t>7</a:t>
                      </a:r>
                      <a:r>
                        <a:rPr lang="en-US" sz="1200" b="1"/>
                        <a:t>7</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l" rtl="0">
                        <a:spcBef>
                          <a:spcPts val="0"/>
                        </a:spcBef>
                        <a:spcAft>
                          <a:spcPts val="0"/>
                        </a:spcAft>
                        <a:buNone/>
                      </a:pPr>
                      <a:r>
                        <a:rPr lang="en-US" sz="1200" b="1" u="none" strike="noStrike" cap="none"/>
                        <a:t>3220/77=41.8</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b="1" u="none" strike="noStrike" cap="none"/>
                        <a:t>42</a:t>
                      </a:r>
                      <a:endParaRPr sz="1200" b="1" i="0" u="none" strike="noStrike" cap="none">
                        <a:solidFill>
                          <a:srgbClr val="000000"/>
                        </a:solidFill>
                        <a:latin typeface="Calibri"/>
                        <a:ea typeface="Calibri"/>
                        <a:cs typeface="Calibri"/>
                        <a:sym typeface="Calibri"/>
                      </a:endParaRPr>
                    </a:p>
                  </a:txBody>
                  <a:tcPr marL="7000" marR="7000" marT="7000" marB="0" anchor="b"/>
                </a:tc>
                <a:extLst>
                  <a:ext uri="{0D108BD9-81ED-4DB2-BD59-A6C34878D82A}">
                    <a16:rowId xmlns:a16="http://schemas.microsoft.com/office/drawing/2014/main" val="10006"/>
                  </a:ext>
                </a:extLst>
              </a:tr>
              <a:tr h="271950">
                <a:tc>
                  <a:txBody>
                    <a:bodyPr/>
                    <a:lstStyle/>
                    <a:p>
                      <a:pPr marL="0" marR="0" lvl="0" indent="0" algn="l" rtl="0">
                        <a:spcBef>
                          <a:spcPts val="0"/>
                        </a:spcBef>
                        <a:spcAft>
                          <a:spcPts val="0"/>
                        </a:spcAft>
                        <a:buNone/>
                      </a:pPr>
                      <a:r>
                        <a:rPr lang="en-US" sz="1200" u="none" strike="noStrike" cap="none"/>
                        <a:t>Racers</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80</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88</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76</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74</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b="1" u="none" strike="noStrike" cap="none"/>
                        <a:t>77</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73</a:t>
                      </a:r>
                      <a:endParaRPr/>
                    </a:p>
                  </a:txBody>
                  <a:tcPr marL="7000" marR="7000" marT="7000" marB="0" anchor="b"/>
                </a:tc>
                <a:tc>
                  <a:txBody>
                    <a:bodyPr/>
                    <a:lstStyle/>
                    <a:p>
                      <a:pPr marL="0" marR="0" lvl="0" indent="0" algn="ctr" rtl="0">
                        <a:spcBef>
                          <a:spcPts val="0"/>
                        </a:spcBef>
                        <a:spcAft>
                          <a:spcPts val="0"/>
                        </a:spcAft>
                        <a:buNone/>
                      </a:pPr>
                      <a:r>
                        <a:rPr lang="en-US" sz="1200" u="none" strike="noStrike" cap="none"/>
                        <a:t>69</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 </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 </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l" rtl="0">
                        <a:spcBef>
                          <a:spcPts val="0"/>
                        </a:spcBef>
                        <a:spcAft>
                          <a:spcPts val="0"/>
                        </a:spcAft>
                        <a:buNone/>
                      </a:pPr>
                      <a:r>
                        <a:rPr lang="en-US" sz="1200" u="none" strike="noStrike" cap="none"/>
                        <a:t> </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 </a:t>
                      </a:r>
                      <a:endParaRPr sz="1200" b="0" i="0" u="none" strike="noStrike" cap="none">
                        <a:solidFill>
                          <a:srgbClr val="000000"/>
                        </a:solidFill>
                        <a:latin typeface="Calibri"/>
                        <a:ea typeface="Calibri"/>
                        <a:cs typeface="Calibri"/>
                        <a:sym typeface="Calibri"/>
                      </a:endParaRPr>
                    </a:p>
                  </a:txBody>
                  <a:tcPr marL="7000" marR="7000" marT="7000" marB="0" anchor="b"/>
                </a:tc>
                <a:extLst>
                  <a:ext uri="{0D108BD9-81ED-4DB2-BD59-A6C34878D82A}">
                    <a16:rowId xmlns:a16="http://schemas.microsoft.com/office/drawing/2014/main" val="10007"/>
                  </a:ext>
                </a:extLst>
              </a:tr>
              <a:tr h="271950">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extLst>
                  <a:ext uri="{0D108BD9-81ED-4DB2-BD59-A6C34878D82A}">
                    <a16:rowId xmlns:a16="http://schemas.microsoft.com/office/drawing/2014/main" val="10008"/>
                  </a:ext>
                </a:extLst>
              </a:tr>
              <a:tr h="339950">
                <a:tc gridSpan="12">
                  <a:txBody>
                    <a:bodyPr/>
                    <a:lstStyle/>
                    <a:p>
                      <a:pPr marL="0" marR="0" lvl="0" indent="0" algn="ctr" rtl="0">
                        <a:spcBef>
                          <a:spcPts val="0"/>
                        </a:spcBef>
                        <a:spcAft>
                          <a:spcPts val="0"/>
                        </a:spcAft>
                        <a:buNone/>
                      </a:pPr>
                      <a:r>
                        <a:rPr lang="en-US" sz="1500" u="none" strike="noStrike" cap="none"/>
                        <a:t>Max Verstappen competes in EXP, SBI and FSI = 3 on Roster</a:t>
                      </a:r>
                      <a:endParaRPr sz="1500" b="1" i="1" u="none" strike="noStrike" cap="none">
                        <a:solidFill>
                          <a:srgbClr val="000000"/>
                        </a:solidFill>
                        <a:latin typeface="Calibri"/>
                        <a:ea typeface="Calibri"/>
                        <a:cs typeface="Calibri"/>
                        <a:sym typeface="Calibri"/>
                      </a:endParaRPr>
                    </a:p>
                  </a:txBody>
                  <a:tcPr marL="7000" marR="7000" marT="700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339950">
                <a:tc gridSpan="12">
                  <a:txBody>
                    <a:bodyPr/>
                    <a:lstStyle/>
                    <a:p>
                      <a:pPr marL="0" marR="0" lvl="0" indent="0" algn="ctr" rtl="0">
                        <a:spcBef>
                          <a:spcPts val="0"/>
                        </a:spcBef>
                        <a:spcAft>
                          <a:spcPts val="0"/>
                        </a:spcAft>
                        <a:buNone/>
                      </a:pPr>
                      <a:r>
                        <a:rPr lang="en-US" sz="1500" u="none" strike="noStrike" cap="none"/>
                        <a:t>Fernando Alonso competes in SBN and NNO = 2 on Roster</a:t>
                      </a:r>
                      <a:endParaRPr/>
                    </a:p>
                    <a:p>
                      <a:pPr marL="0" marR="0" lvl="0" indent="0" algn="ctr" rtl="0">
                        <a:spcBef>
                          <a:spcPts val="0"/>
                        </a:spcBef>
                        <a:spcAft>
                          <a:spcPts val="0"/>
                        </a:spcAft>
                        <a:buNone/>
                      </a:pPr>
                      <a:r>
                        <a:rPr lang="en-US" sz="1500" b="1" i="1" u="none" strike="noStrike" cap="none">
                          <a:solidFill>
                            <a:srgbClr val="000000"/>
                          </a:solidFill>
                          <a:latin typeface="Calibri"/>
                          <a:ea typeface="Calibri"/>
                          <a:cs typeface="Calibri"/>
                          <a:sym typeface="Calibri"/>
                        </a:rPr>
                        <a:t>*Monza HS wins 42.05 vs 41.8</a:t>
                      </a:r>
                      <a:endParaRPr/>
                    </a:p>
                  </a:txBody>
                  <a:tcPr marL="7000" marR="7000" marT="700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
          <p:cNvSpPr txBox="1"/>
          <p:nvPr/>
        </p:nvSpPr>
        <p:spPr>
          <a:xfrm>
            <a:off x="260400" y="181925"/>
            <a:ext cx="8614800" cy="46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chemeClr val="dk1"/>
              </a:solidFill>
              <a:latin typeface="Libre Franklin"/>
              <a:ea typeface="Libre Franklin"/>
              <a:cs typeface="Libre Franklin"/>
              <a:sym typeface="Libre Franklin"/>
            </a:endParaRPr>
          </a:p>
        </p:txBody>
      </p:sp>
      <p:pic>
        <p:nvPicPr>
          <p:cNvPr id="4" name="Picture 3">
            <a:extLst>
              <a:ext uri="{FF2B5EF4-FFF2-40B4-BE49-F238E27FC236}">
                <a16:creationId xmlns:a16="http://schemas.microsoft.com/office/drawing/2014/main" id="{EEA73717-68FC-9307-7D19-B0D956A3175A}"/>
              </a:ext>
            </a:extLst>
          </p:cNvPr>
          <p:cNvPicPr>
            <a:picLocks noChangeAspect="1"/>
          </p:cNvPicPr>
          <p:nvPr/>
        </p:nvPicPr>
        <p:blipFill>
          <a:blip r:embed="rId3"/>
          <a:stretch>
            <a:fillRect/>
          </a:stretch>
        </p:blipFill>
        <p:spPr>
          <a:xfrm>
            <a:off x="2229086" y="117816"/>
            <a:ext cx="4677428" cy="597300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6"/>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a:t>DISCOUNTS</a:t>
            </a:r>
            <a:endParaRPr/>
          </a:p>
        </p:txBody>
      </p:sp>
      <p:sp>
        <p:nvSpPr>
          <p:cNvPr id="272" name="Google Shape;272;p26"/>
          <p:cNvSpPr txBox="1">
            <a:spLocks noGrp="1"/>
          </p:cNvSpPr>
          <p:nvPr>
            <p:ph type="body" idx="1"/>
          </p:nvPr>
        </p:nvSpPr>
        <p:spPr>
          <a:xfrm>
            <a:off x="822960" y="1100628"/>
            <a:ext cx="7520940" cy="3579849"/>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dk1"/>
              </a:buClr>
              <a:buSzPct val="100000"/>
              <a:buNone/>
            </a:pPr>
            <a:r>
              <a:rPr lang="en-US" sz="2400" b="0" dirty="0"/>
              <a:t>Mountain Passes IF THEY RACE! $29.00/day (plus tax) $30.74 including tax</a:t>
            </a:r>
            <a:endParaRPr dirty="0"/>
          </a:p>
          <a:p>
            <a:pPr marL="342900" lvl="0" indent="-342900" algn="l" rtl="0">
              <a:spcBef>
                <a:spcPts val="800"/>
              </a:spcBef>
              <a:spcAft>
                <a:spcPts val="0"/>
              </a:spcAft>
              <a:buClr>
                <a:schemeClr val="dk1"/>
              </a:buClr>
              <a:buSzPct val="100000"/>
              <a:buNone/>
            </a:pPr>
            <a:r>
              <a:rPr lang="en-US" sz="2400" b="0" dirty="0"/>
              <a:t>This day pass is good from Open to Close on the mountain</a:t>
            </a:r>
            <a:endParaRPr dirty="0"/>
          </a:p>
          <a:p>
            <a:pPr marL="342900" lvl="0" indent="-342900" algn="l" rtl="0">
              <a:spcBef>
                <a:spcPts val="800"/>
              </a:spcBef>
              <a:spcAft>
                <a:spcPts val="0"/>
              </a:spcAft>
              <a:buClr>
                <a:schemeClr val="dk1"/>
              </a:buClr>
              <a:buSzPct val="100000"/>
              <a:buNone/>
            </a:pPr>
            <a:r>
              <a:rPr lang="en-US" sz="2400" b="0" dirty="0"/>
              <a:t>Rental packages (not individual pieces of equipment) $4.00 off.</a:t>
            </a:r>
            <a:endParaRPr dirty="0"/>
          </a:p>
          <a:p>
            <a:pPr marL="342900" lvl="0" indent="-342900" algn="l" rtl="0">
              <a:spcBef>
                <a:spcPts val="800"/>
              </a:spcBef>
              <a:spcAft>
                <a:spcPts val="0"/>
              </a:spcAft>
              <a:buClr>
                <a:schemeClr val="dk1"/>
              </a:buClr>
              <a:buSzPct val="100000"/>
              <a:buNone/>
            </a:pPr>
            <a:r>
              <a:rPr lang="en-US" b="0" dirty="0"/>
              <a:t>Rental Pricing is listed on the Bogus Basin website</a:t>
            </a:r>
            <a:endParaRPr dirty="0"/>
          </a:p>
          <a:p>
            <a:pPr marL="342900" lvl="0" indent="-342900" algn="l" rtl="0">
              <a:spcBef>
                <a:spcPts val="800"/>
              </a:spcBef>
              <a:spcAft>
                <a:spcPts val="0"/>
              </a:spcAft>
              <a:buClr>
                <a:schemeClr val="dk1"/>
              </a:buClr>
              <a:buSzPct val="100000"/>
              <a:buNone/>
            </a:pPr>
            <a:r>
              <a:rPr lang="en-US" sz="2100" i="1" dirty="0"/>
              <a:t>Students with financial difficulties can get free rental gear.  Contact John Foley</a:t>
            </a:r>
            <a:endParaRPr dirty="0"/>
          </a:p>
          <a:p>
            <a:pPr marL="342900" lvl="0" indent="-342900" algn="l" rtl="0">
              <a:spcBef>
                <a:spcPts val="800"/>
              </a:spcBef>
              <a:spcAft>
                <a:spcPts val="0"/>
              </a:spcAft>
              <a:buClr>
                <a:schemeClr val="dk1"/>
              </a:buClr>
              <a:buSzPct val="100000"/>
              <a:buFont typeface="Arial"/>
              <a:buChar char="•"/>
            </a:pPr>
            <a:r>
              <a:rPr lang="en-US" sz="2400" b="0" dirty="0"/>
              <a:t> </a:t>
            </a:r>
            <a:r>
              <a:rPr lang="en-US" sz="2400" dirty="0"/>
              <a:t>Nordic</a:t>
            </a:r>
            <a:r>
              <a:rPr lang="en-US" sz="2400" b="0" dirty="0"/>
              <a:t>  </a:t>
            </a:r>
            <a:endParaRPr dirty="0"/>
          </a:p>
          <a:p>
            <a:pPr marL="402336" lvl="2" indent="-164591" algn="l" rtl="0">
              <a:spcBef>
                <a:spcPts val="300"/>
              </a:spcBef>
              <a:spcAft>
                <a:spcPts val="0"/>
              </a:spcAft>
              <a:buSzPct val="100000"/>
              <a:buFont typeface="Arial"/>
              <a:buChar char="•"/>
            </a:pPr>
            <a:r>
              <a:rPr lang="en-US" sz="2400" dirty="0"/>
              <a:t>Season Pass holders can add Nordic for $25.00</a:t>
            </a:r>
            <a:endParaRPr sz="2400" b="0" dirty="0"/>
          </a:p>
          <a:p>
            <a:pPr marL="402336" lvl="2" indent="-164591" algn="l" rtl="0">
              <a:spcBef>
                <a:spcPts val="300"/>
              </a:spcBef>
              <a:spcAft>
                <a:spcPts val="0"/>
              </a:spcAft>
              <a:buSzPct val="100000"/>
              <a:buFont typeface="Arial"/>
              <a:buChar char="•"/>
            </a:pPr>
            <a:r>
              <a:rPr lang="en-US" sz="2400" dirty="0"/>
              <a:t>$5.00 per race on individual race basis.</a:t>
            </a:r>
            <a:endParaRPr dirty="0"/>
          </a:p>
          <a:p>
            <a:pPr marL="402336" lvl="2" indent="-164591" algn="l" rtl="0">
              <a:spcBef>
                <a:spcPts val="300"/>
              </a:spcBef>
              <a:spcAft>
                <a:spcPts val="0"/>
              </a:spcAft>
              <a:buSzPct val="100000"/>
              <a:buFont typeface="Arial"/>
              <a:buChar char="•"/>
            </a:pPr>
            <a:r>
              <a:rPr lang="en-US" sz="2400" dirty="0"/>
              <a:t>Rental gear is free for race only</a:t>
            </a:r>
            <a:endParaRPr dirty="0"/>
          </a:p>
          <a:p>
            <a:pPr marL="402336" lvl="2" indent="-164591" algn="l" rtl="0">
              <a:spcBef>
                <a:spcPts val="300"/>
              </a:spcBef>
              <a:spcAft>
                <a:spcPts val="0"/>
              </a:spcAft>
              <a:buSzPct val="100000"/>
              <a:buFont typeface="Arial"/>
              <a:buChar char="•"/>
            </a:pPr>
            <a:r>
              <a:rPr lang="en-US" sz="2400" b="0" dirty="0"/>
              <a:t>We </a:t>
            </a:r>
            <a:r>
              <a:rPr lang="en-US" sz="2400" dirty="0"/>
              <a:t>have plenty of Nordic gear this year</a:t>
            </a:r>
            <a:endParaRPr sz="2400" b="0" dirty="0"/>
          </a:p>
          <a:p>
            <a:pPr marL="342900" lvl="0" indent="-342900" algn="l" rtl="0">
              <a:spcBef>
                <a:spcPts val="800"/>
              </a:spcBef>
              <a:spcAft>
                <a:spcPts val="0"/>
              </a:spcAft>
              <a:buClr>
                <a:schemeClr val="dk1"/>
              </a:buClr>
              <a:buSzPct val="100000"/>
              <a:buNone/>
            </a:pPr>
            <a:r>
              <a:rPr lang="en-US" sz="2400" b="0" dirty="0"/>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7"/>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Libre Franklin Medium"/>
              <a:buNone/>
            </a:pPr>
            <a:r>
              <a:rPr lang="en-US" sz="2400" b="1" u="sng"/>
              <a:t>MISCELLANEOUS INFORMATION  &amp; RACER DISCOUNTS</a:t>
            </a:r>
            <a:endParaRPr sz="2400"/>
          </a:p>
        </p:txBody>
      </p:sp>
      <p:sp>
        <p:nvSpPr>
          <p:cNvPr id="278" name="Google Shape;278;p27"/>
          <p:cNvSpPr txBox="1">
            <a:spLocks noGrp="1"/>
          </p:cNvSpPr>
          <p:nvPr>
            <p:ph type="body" idx="1"/>
          </p:nvPr>
        </p:nvSpPr>
        <p:spPr>
          <a:xfrm>
            <a:off x="304800" y="1100628"/>
            <a:ext cx="8458200" cy="3928572"/>
          </a:xfrm>
          <a:prstGeom prst="rect">
            <a:avLst/>
          </a:prstGeom>
          <a:noFill/>
          <a:ln>
            <a:noFill/>
          </a:ln>
        </p:spPr>
        <p:txBody>
          <a:bodyPr spcFirstLastPara="1" wrap="square" lIns="91425" tIns="45700" rIns="91425" bIns="45700" anchor="t" anchorCtr="0">
            <a:normAutofit lnSpcReduction="10000"/>
          </a:bodyPr>
          <a:lstStyle/>
          <a:p>
            <a:pPr marL="0" lvl="0" indent="0" algn="just" rtl="0">
              <a:spcBef>
                <a:spcPts val="0"/>
              </a:spcBef>
              <a:spcAft>
                <a:spcPts val="0"/>
              </a:spcAft>
              <a:buClr>
                <a:schemeClr val="dk1"/>
              </a:buClr>
              <a:buSzPts val="1600"/>
              <a:buNone/>
            </a:pPr>
            <a:endParaRPr dirty="0"/>
          </a:p>
          <a:p>
            <a:pPr marL="342900" lvl="0" indent="-342900" algn="l" rtl="0">
              <a:spcBef>
                <a:spcPts val="800"/>
              </a:spcBef>
              <a:spcAft>
                <a:spcPts val="0"/>
              </a:spcAft>
              <a:buClr>
                <a:schemeClr val="dk1"/>
              </a:buClr>
              <a:buSzPts val="1600"/>
              <a:buFont typeface="Arial"/>
              <a:buChar char="•"/>
            </a:pPr>
            <a:r>
              <a:rPr lang="en-US" dirty="0"/>
              <a:t> </a:t>
            </a:r>
            <a:r>
              <a:rPr lang="en-US" sz="2200" dirty="0"/>
              <a:t>HELMETS ARE REQUIRED FOR SLALOM &amp; FREESTYLE.                 </a:t>
            </a:r>
            <a:endParaRPr dirty="0"/>
          </a:p>
          <a:p>
            <a:pPr marL="342900" lvl="0" indent="-342900" algn="l" rtl="0">
              <a:spcBef>
                <a:spcPts val="800"/>
              </a:spcBef>
              <a:spcAft>
                <a:spcPts val="0"/>
              </a:spcAft>
              <a:buClr>
                <a:schemeClr val="dk1"/>
              </a:buClr>
              <a:buSzPts val="2200"/>
              <a:buFont typeface="Arial"/>
              <a:buChar char="•"/>
            </a:pPr>
            <a:r>
              <a:rPr lang="en-US" sz="2200" dirty="0"/>
              <a:t>   (Not required for Nordic)</a:t>
            </a:r>
            <a:endParaRPr dirty="0"/>
          </a:p>
          <a:p>
            <a:pPr marL="342900" lvl="0" indent="-342900" algn="l" rtl="0">
              <a:spcBef>
                <a:spcPts val="800"/>
              </a:spcBef>
              <a:spcAft>
                <a:spcPts val="0"/>
              </a:spcAft>
              <a:buClr>
                <a:schemeClr val="dk1"/>
              </a:buClr>
              <a:buSzPts val="1600"/>
              <a:buFont typeface="Arial"/>
              <a:buChar char="•"/>
            </a:pPr>
            <a:r>
              <a:rPr lang="en-US" dirty="0"/>
              <a:t>Discounted Student Lift Tickets will not be sold after 1:00 PM</a:t>
            </a:r>
            <a:endParaRPr dirty="0"/>
          </a:p>
          <a:p>
            <a:pPr marL="342900" lvl="0" indent="-342900" algn="l" rtl="0">
              <a:spcBef>
                <a:spcPts val="800"/>
              </a:spcBef>
              <a:spcAft>
                <a:spcPts val="0"/>
              </a:spcAft>
              <a:buClr>
                <a:schemeClr val="dk1"/>
              </a:buClr>
              <a:buSzPts val="1600"/>
              <a:buFont typeface="Arial"/>
              <a:buChar char="•"/>
            </a:pPr>
            <a:r>
              <a:rPr lang="en-US" dirty="0"/>
              <a:t>Purchase lift tickets at:</a:t>
            </a:r>
            <a:endParaRPr dirty="0"/>
          </a:p>
          <a:p>
            <a:pPr marL="630936" lvl="3" indent="-164591" algn="l" rtl="0">
              <a:spcBef>
                <a:spcPts val="300"/>
              </a:spcBef>
              <a:spcAft>
                <a:spcPts val="0"/>
              </a:spcAft>
              <a:buSzPts val="1600"/>
              <a:buFont typeface="Arial"/>
              <a:buChar char="•"/>
            </a:pPr>
            <a:r>
              <a:rPr lang="en-US" dirty="0"/>
              <a:t>Bogus Basin Downtown Office aka DTO</a:t>
            </a:r>
            <a:endParaRPr dirty="0"/>
          </a:p>
          <a:p>
            <a:pPr marL="630936" lvl="3" indent="-164591" algn="l" rtl="0">
              <a:spcBef>
                <a:spcPts val="300"/>
              </a:spcBef>
              <a:spcAft>
                <a:spcPts val="0"/>
              </a:spcAft>
              <a:buSzPts val="1600"/>
              <a:buFont typeface="Arial"/>
              <a:buChar char="•"/>
            </a:pPr>
            <a:r>
              <a:rPr lang="en-US" dirty="0"/>
              <a:t>Simplot ticket windows</a:t>
            </a:r>
            <a:endParaRPr dirty="0"/>
          </a:p>
          <a:p>
            <a:pPr marL="630936" lvl="3" indent="-164591" algn="l" rtl="0">
              <a:spcBef>
                <a:spcPts val="300"/>
              </a:spcBef>
              <a:spcAft>
                <a:spcPts val="0"/>
              </a:spcAft>
              <a:buSzPts val="1600"/>
              <a:buFont typeface="Arial"/>
              <a:buChar char="•"/>
            </a:pPr>
            <a:r>
              <a:rPr lang="en-US" dirty="0"/>
              <a:t>Pioneer Lodge  8:30 AM - 11:00 AM (First 3 Saturday Races)</a:t>
            </a:r>
            <a:endParaRPr dirty="0"/>
          </a:p>
          <a:p>
            <a:pPr marL="342900" lvl="0" indent="-342900" algn="l" rtl="0">
              <a:spcBef>
                <a:spcPts val="800"/>
              </a:spcBef>
              <a:spcAft>
                <a:spcPts val="0"/>
              </a:spcAft>
              <a:buClr>
                <a:schemeClr val="dk1"/>
              </a:buClr>
              <a:buSzPts val="2200"/>
              <a:buNone/>
            </a:pPr>
            <a:r>
              <a:rPr lang="en-US" sz="2200" i="1" u="sng" dirty="0"/>
              <a:t>If a student purchases a discounted race day pass and does not participate in the Saturday race, THEY WILL NOT BE ELIGIBLE TO PURCHASE ANOTHER DISCOUNTED PASS FOR THE REST OF THE SEASON</a:t>
            </a:r>
            <a:r>
              <a:rPr lang="en-US" sz="2200" dirty="0"/>
              <a:t> </a:t>
            </a:r>
            <a:endParaRPr dirty="0"/>
          </a:p>
          <a:p>
            <a:pPr marL="342900" lvl="0" indent="-342900" algn="l" rtl="0">
              <a:spcBef>
                <a:spcPts val="800"/>
              </a:spcBef>
              <a:spcAft>
                <a:spcPts val="0"/>
              </a:spcAft>
              <a:buClr>
                <a:schemeClr val="dk1"/>
              </a:buClr>
              <a:buSzPts val="1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8"/>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a:t>BUSES</a:t>
            </a:r>
            <a:endParaRPr/>
          </a:p>
        </p:txBody>
      </p:sp>
      <p:sp>
        <p:nvSpPr>
          <p:cNvPr id="284" name="Google Shape;284;p28"/>
          <p:cNvSpPr txBox="1">
            <a:spLocks noGrp="1"/>
          </p:cNvSpPr>
          <p:nvPr>
            <p:ph type="body" idx="1"/>
          </p:nvPr>
        </p:nvSpPr>
        <p:spPr>
          <a:xfrm>
            <a:off x="822960" y="1100628"/>
            <a:ext cx="7520940" cy="3776172"/>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dk1"/>
              </a:buClr>
              <a:buSzPct val="100000"/>
              <a:buNone/>
            </a:pPr>
            <a:r>
              <a:rPr lang="en-US" sz="2400" b="0" dirty="0"/>
              <a:t>$10.00 per person round trip or one way (</a:t>
            </a:r>
            <a:r>
              <a:rPr lang="en-US" sz="2400" i="1" dirty="0"/>
              <a:t>CASH ONLY</a:t>
            </a:r>
            <a:r>
              <a:rPr lang="en-US" sz="2400" b="0" dirty="0"/>
              <a:t>) </a:t>
            </a:r>
            <a:endParaRPr dirty="0"/>
          </a:p>
          <a:p>
            <a:pPr marL="342900" lvl="0" indent="-342900" algn="l" rtl="0">
              <a:spcBef>
                <a:spcPts val="800"/>
              </a:spcBef>
              <a:spcAft>
                <a:spcPts val="0"/>
              </a:spcAft>
              <a:buClr>
                <a:schemeClr val="dk1"/>
              </a:buClr>
              <a:buSzPct val="100000"/>
              <a:buNone/>
            </a:pPr>
            <a:r>
              <a:rPr lang="en-US" sz="2400" b="0" dirty="0"/>
              <a:t>                 </a:t>
            </a:r>
            <a:endParaRPr dirty="0"/>
          </a:p>
          <a:p>
            <a:pPr marL="173736" lvl="1" indent="-173736" algn="l" rtl="0">
              <a:spcBef>
                <a:spcPts val="300"/>
              </a:spcBef>
              <a:spcAft>
                <a:spcPts val="0"/>
              </a:spcAft>
              <a:buSzPct val="100000"/>
              <a:buFont typeface="Arial"/>
              <a:buChar char="•"/>
            </a:pPr>
            <a:r>
              <a:rPr lang="en-US" sz="2400" b="0" dirty="0"/>
              <a:t>Locations &amp; times – go to the Bogus Basin website for  </a:t>
            </a:r>
          </a:p>
          <a:p>
            <a:pPr marL="457200" lvl="2" indent="0">
              <a:buSzPct val="100000"/>
              <a:buNone/>
            </a:pPr>
            <a:r>
              <a:rPr lang="en-US" sz="2400" dirty="0"/>
              <a:t>l</a:t>
            </a:r>
            <a:r>
              <a:rPr lang="en-US" sz="2400" b="0" dirty="0"/>
              <a:t>ocations and times.  Also listed on next slide </a:t>
            </a:r>
            <a:endParaRPr dirty="0"/>
          </a:p>
          <a:p>
            <a:pPr marL="173736" lvl="1" indent="-173736" algn="l" rtl="0">
              <a:spcBef>
                <a:spcPts val="300"/>
              </a:spcBef>
              <a:spcAft>
                <a:spcPts val="0"/>
              </a:spcAft>
              <a:buSzPct val="100000"/>
              <a:buFont typeface="Arial"/>
              <a:buChar char="•"/>
            </a:pPr>
            <a:r>
              <a:rPr lang="en-US" sz="2400" dirty="0"/>
              <a:t>First come first served</a:t>
            </a:r>
            <a:endParaRPr sz="2400" b="0" dirty="0"/>
          </a:p>
          <a:p>
            <a:pPr marL="173736" lvl="1" indent="-173736" algn="l" rtl="0">
              <a:spcBef>
                <a:spcPts val="300"/>
              </a:spcBef>
              <a:spcAft>
                <a:spcPts val="0"/>
              </a:spcAft>
              <a:buSzPct val="100000"/>
              <a:buFont typeface="Arial"/>
              <a:buChar char="•"/>
            </a:pPr>
            <a:r>
              <a:rPr lang="en-US" sz="2400" dirty="0"/>
              <a:t>Anyone riding the bus can purchase a lift ticket</a:t>
            </a:r>
            <a:endParaRPr dirty="0"/>
          </a:p>
          <a:p>
            <a:pPr marL="402336" lvl="2" indent="-164592" algn="l" rtl="0">
              <a:spcBef>
                <a:spcPts val="300"/>
              </a:spcBef>
              <a:spcAft>
                <a:spcPts val="0"/>
              </a:spcAft>
              <a:buSzPct val="100000"/>
              <a:buFont typeface="Arial"/>
              <a:buChar char="•"/>
            </a:pPr>
            <a:r>
              <a:rPr lang="en-US" sz="2400" b="0" dirty="0"/>
              <a:t>A parent would not need to make a reservation for that weekend to purchase a lift ticket</a:t>
            </a:r>
            <a:endParaRPr dirty="0"/>
          </a:p>
          <a:p>
            <a:pPr marL="402336" lvl="2" indent="-164592" algn="l" rtl="0">
              <a:spcBef>
                <a:spcPts val="300"/>
              </a:spcBef>
              <a:spcAft>
                <a:spcPts val="0"/>
              </a:spcAft>
              <a:buSzPct val="100000"/>
              <a:buFont typeface="Arial"/>
              <a:buChar char="•"/>
            </a:pPr>
            <a:r>
              <a:rPr lang="en-US" sz="2400" dirty="0"/>
              <a:t>Bogus Basin probably will sell out of lift tickets during Saturday races.</a:t>
            </a:r>
            <a:endParaRPr dirty="0"/>
          </a:p>
          <a:p>
            <a:pPr marL="9144" lvl="1" indent="0" algn="l" rtl="0">
              <a:spcBef>
                <a:spcPts val="300"/>
              </a:spcBef>
              <a:spcAft>
                <a:spcPts val="0"/>
              </a:spcAft>
              <a:buSzPct val="100000"/>
              <a:buNone/>
            </a:pPr>
            <a:endParaRPr sz="2900" b="0" dirty="0"/>
          </a:p>
          <a:p>
            <a:pPr marL="237743" lvl="2" indent="0" algn="l" rtl="0">
              <a:spcBef>
                <a:spcPts val="300"/>
              </a:spcBef>
              <a:spcAft>
                <a:spcPts val="0"/>
              </a:spcAft>
              <a:buSzPct val="100000"/>
              <a:buNone/>
            </a:pPr>
            <a:r>
              <a:rPr lang="en-US" sz="2400" b="0" dirty="0"/>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8"/>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dirty="0"/>
              <a:t>BUS SCHEDULE &amp; PICK UP LOCATIONS</a:t>
            </a:r>
            <a:endParaRPr dirty="0"/>
          </a:p>
        </p:txBody>
      </p:sp>
      <p:sp>
        <p:nvSpPr>
          <p:cNvPr id="284" name="Google Shape;284;p28"/>
          <p:cNvSpPr txBox="1">
            <a:spLocks noGrp="1"/>
          </p:cNvSpPr>
          <p:nvPr>
            <p:ph type="body" idx="1"/>
          </p:nvPr>
        </p:nvSpPr>
        <p:spPr>
          <a:xfrm>
            <a:off x="822960" y="1100628"/>
            <a:ext cx="7520940" cy="3776172"/>
          </a:xfrm>
          <a:prstGeom prst="rect">
            <a:avLst/>
          </a:prstGeom>
          <a:noFill/>
          <a:ln>
            <a:noFill/>
          </a:ln>
        </p:spPr>
        <p:txBody>
          <a:bodyPr spcFirstLastPara="1" wrap="square" lIns="91425" tIns="45700" rIns="91425" bIns="45700" anchor="t" anchorCtr="0">
            <a:normAutofit/>
          </a:bodyPr>
          <a:lstStyle/>
          <a:p>
            <a:pPr marL="9144" lvl="1" indent="0" algn="l" rtl="0">
              <a:spcBef>
                <a:spcPts val="300"/>
              </a:spcBef>
              <a:spcAft>
                <a:spcPts val="0"/>
              </a:spcAft>
              <a:buSzPct val="100000"/>
              <a:buNone/>
            </a:pPr>
            <a:endParaRPr sz="2900" b="0" dirty="0"/>
          </a:p>
          <a:p>
            <a:pPr marL="237743" lvl="2" indent="0" algn="l" rtl="0">
              <a:spcBef>
                <a:spcPts val="300"/>
              </a:spcBef>
              <a:spcAft>
                <a:spcPts val="0"/>
              </a:spcAft>
              <a:buSzPct val="100000"/>
              <a:buNone/>
            </a:pPr>
            <a:r>
              <a:rPr lang="en-US" sz="2400" b="0" dirty="0"/>
              <a:t>		</a:t>
            </a:r>
            <a:endParaRPr dirty="0"/>
          </a:p>
        </p:txBody>
      </p:sp>
      <p:pic>
        <p:nvPicPr>
          <p:cNvPr id="3" name="Picture 2">
            <a:extLst>
              <a:ext uri="{FF2B5EF4-FFF2-40B4-BE49-F238E27FC236}">
                <a16:creationId xmlns:a16="http://schemas.microsoft.com/office/drawing/2014/main" id="{9BA5D139-6983-2830-8B7F-D82EE87BB5C2}"/>
              </a:ext>
            </a:extLst>
          </p:cNvPr>
          <p:cNvPicPr>
            <a:picLocks noChangeAspect="1"/>
          </p:cNvPicPr>
          <p:nvPr/>
        </p:nvPicPr>
        <p:blipFill>
          <a:blip r:embed="rId3"/>
          <a:stretch>
            <a:fillRect/>
          </a:stretch>
        </p:blipFill>
        <p:spPr>
          <a:xfrm>
            <a:off x="212035" y="914400"/>
            <a:ext cx="8567530" cy="5195024"/>
          </a:xfrm>
          <a:prstGeom prst="rect">
            <a:avLst/>
          </a:prstGeom>
        </p:spPr>
      </p:pic>
    </p:spTree>
    <p:extLst>
      <p:ext uri="{BB962C8B-B14F-4D97-AF65-F5344CB8AC3E}">
        <p14:creationId xmlns:p14="http://schemas.microsoft.com/office/powerpoint/2010/main" val="85653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2"/>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a:t>CONCUSSION/RACE CLINIC </a:t>
            </a:r>
            <a:endParaRPr/>
          </a:p>
        </p:txBody>
      </p:sp>
      <p:sp>
        <p:nvSpPr>
          <p:cNvPr id="296" name="Google Shape;296;p32"/>
          <p:cNvSpPr txBox="1"/>
          <p:nvPr/>
        </p:nvSpPr>
        <p:spPr>
          <a:xfrm>
            <a:off x="457200" y="1219200"/>
            <a:ext cx="8153400" cy="372405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Libre Franklin"/>
                <a:ea typeface="Libre Franklin"/>
                <a:cs typeface="Libre Franklin"/>
                <a:sym typeface="Libre Franklin"/>
              </a:rPr>
              <a:t>When: 9:00 AM Saturday, December 7</a:t>
            </a:r>
            <a:r>
              <a:rPr lang="en-US" sz="1800" baseline="30000" dirty="0">
                <a:solidFill>
                  <a:schemeClr val="dk1"/>
                </a:solidFill>
                <a:latin typeface="Libre Franklin"/>
                <a:ea typeface="Libre Franklin"/>
                <a:cs typeface="Libre Franklin"/>
                <a:sym typeface="Libre Franklin"/>
              </a:rPr>
              <a:t>th</a:t>
            </a:r>
            <a:r>
              <a:rPr lang="en-US" sz="1800" dirty="0">
                <a:solidFill>
                  <a:schemeClr val="dk1"/>
                </a:solidFill>
                <a:latin typeface="Libre Franklin"/>
                <a:ea typeface="Libre Franklin"/>
                <a:cs typeface="Libre Franklin"/>
                <a:sym typeface="Libre Franklin"/>
              </a:rPr>
              <a:t>, 2024</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Libre Franklin"/>
                <a:ea typeface="Libre Franklin"/>
                <a:cs typeface="Libre Franklin"/>
                <a:sym typeface="Libre Franklin"/>
              </a:rPr>
              <a:t>Where: St. Luke’s Sports Medicine 2619 W. Fairview Ave Boise</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Libre Franklin"/>
                <a:ea typeface="Libre Franklin"/>
                <a:cs typeface="Libre Franklin"/>
                <a:sym typeface="Libre Franklin"/>
              </a:rPr>
              <a:t>Continuing Education Credits available from NNU. </a:t>
            </a:r>
            <a:endParaRPr sz="1800" dirty="0">
              <a:solidFill>
                <a:schemeClr val="dk1"/>
              </a:solidFill>
              <a:latin typeface="Libre Franklin"/>
              <a:ea typeface="Libre Franklin"/>
              <a:cs typeface="Libre Franklin"/>
              <a:sym typeface="Libre Franklin"/>
            </a:endParaRPr>
          </a:p>
          <a:p>
            <a:pPr marL="914400" marR="0" lvl="1" indent="-342900" algn="l" rtl="0">
              <a:spcBef>
                <a:spcPts val="0"/>
              </a:spcBef>
              <a:spcAft>
                <a:spcPts val="0"/>
              </a:spcAft>
              <a:buClr>
                <a:schemeClr val="dk1"/>
              </a:buClr>
              <a:buSzPts val="1800"/>
              <a:buFont typeface="Libre Franklin"/>
              <a:buChar char="○"/>
            </a:pPr>
            <a:r>
              <a:rPr lang="en-US" sz="1800" dirty="0">
                <a:solidFill>
                  <a:schemeClr val="dk1"/>
                </a:solidFill>
                <a:latin typeface="Libre Franklin"/>
                <a:ea typeface="Libre Franklin"/>
                <a:cs typeface="Libre Franklin"/>
                <a:sym typeface="Libre Franklin"/>
              </a:rPr>
              <a:t>NNU Registration will be sent out</a:t>
            </a:r>
            <a:endParaRPr sz="1800" dirty="0">
              <a:solidFill>
                <a:schemeClr val="dk1"/>
              </a:solidFill>
              <a:latin typeface="Libre Franklin"/>
              <a:ea typeface="Libre Franklin"/>
              <a:cs typeface="Libre Franklin"/>
              <a:sym typeface="Libre Franklin"/>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Libre Franklin"/>
                <a:ea typeface="Libre Franklin"/>
                <a:cs typeface="Libre Franklin"/>
                <a:sym typeface="Libre Franklin"/>
              </a:rPr>
              <a:t>Counts as an Advisor meeting</a:t>
            </a:r>
            <a:endParaRPr sz="1800" dirty="0">
              <a:solidFill>
                <a:schemeClr val="dk1"/>
              </a:solidFill>
              <a:latin typeface="Libre Franklin"/>
              <a:ea typeface="Libre Franklin"/>
              <a:cs typeface="Libre Franklin"/>
              <a:sym typeface="Libre Franklin"/>
            </a:endParaRPr>
          </a:p>
          <a:p>
            <a:pPr marL="285750" marR="0" lvl="0" indent="-285750" algn="l" rtl="0">
              <a:spcBef>
                <a:spcPts val="0"/>
              </a:spcBef>
              <a:spcAft>
                <a:spcPts val="0"/>
              </a:spcAft>
              <a:buClr>
                <a:schemeClr val="dk1"/>
              </a:buClr>
              <a:buSzPts val="1800"/>
              <a:buFont typeface="Libre Franklin"/>
              <a:buChar char="•"/>
            </a:pPr>
            <a:r>
              <a:rPr lang="en-US" sz="1800" dirty="0">
                <a:solidFill>
                  <a:schemeClr val="dk1"/>
                </a:solidFill>
                <a:latin typeface="Libre Franklin"/>
                <a:ea typeface="Libre Franklin"/>
                <a:cs typeface="Libre Franklin"/>
                <a:sym typeface="Libre Franklin"/>
              </a:rPr>
              <a:t>Hands on training with Brower Timing Unit, Tablet and UPC Scanner</a:t>
            </a:r>
            <a:endParaRPr sz="1800" dirty="0">
              <a:solidFill>
                <a:schemeClr val="dk1"/>
              </a:solidFill>
              <a:latin typeface="Libre Franklin"/>
              <a:ea typeface="Libre Franklin"/>
              <a:cs typeface="Libre Franklin"/>
              <a:sym typeface="Libre Franklin"/>
            </a:endParaRPr>
          </a:p>
          <a:p>
            <a:pPr marL="285750" marR="0" lvl="0" indent="-285750" algn="l" rtl="0">
              <a:spcBef>
                <a:spcPts val="0"/>
              </a:spcBef>
              <a:spcAft>
                <a:spcPts val="0"/>
              </a:spcAft>
              <a:buClr>
                <a:schemeClr val="dk1"/>
              </a:buClr>
              <a:buSzPts val="1800"/>
              <a:buFont typeface="Libre Franklin"/>
              <a:buChar char="•"/>
            </a:pPr>
            <a:r>
              <a:rPr lang="en-US" sz="1800" dirty="0">
                <a:solidFill>
                  <a:schemeClr val="dk1"/>
                </a:solidFill>
                <a:latin typeface="Libre Franklin"/>
                <a:ea typeface="Libre Franklin"/>
                <a:cs typeface="Libre Franklin"/>
                <a:sym typeface="Libre Franklin"/>
              </a:rPr>
              <a:t>We will break out in your respective racecourse team</a:t>
            </a:r>
            <a:endParaRPr sz="1800" dirty="0">
              <a:solidFill>
                <a:schemeClr val="dk1"/>
              </a:solidFill>
              <a:latin typeface="Libre Franklin"/>
              <a:ea typeface="Libre Franklin"/>
              <a:cs typeface="Libre Franklin"/>
              <a:sym typeface="Libre Franklin"/>
            </a:endParaRPr>
          </a:p>
          <a:p>
            <a:pPr marL="457200" marR="0" lvl="0" indent="0" algn="l" rtl="0">
              <a:spcBef>
                <a:spcPts val="0"/>
              </a:spcBef>
              <a:spcAft>
                <a:spcPts val="0"/>
              </a:spcAft>
              <a:buNone/>
            </a:pPr>
            <a:endParaRPr sz="1800" dirty="0">
              <a:solidFill>
                <a:schemeClr val="dk1"/>
              </a:solidFill>
              <a:latin typeface="Libre Franklin"/>
              <a:ea typeface="Libre Franklin"/>
              <a:cs typeface="Libre Franklin"/>
              <a:sym typeface="Libre Franklin"/>
            </a:endParaRPr>
          </a:p>
          <a:p>
            <a:pPr marL="457200" marR="0" lvl="0" indent="0" algn="l" rtl="0">
              <a:spcBef>
                <a:spcPts val="0"/>
              </a:spcBef>
              <a:spcAft>
                <a:spcPts val="0"/>
              </a:spcAft>
              <a:buNone/>
            </a:pPr>
            <a:r>
              <a:rPr lang="en-US" sz="1900" b="1" i="1" dirty="0">
                <a:solidFill>
                  <a:schemeClr val="dk1"/>
                </a:solidFill>
                <a:latin typeface="Libre Franklin"/>
                <a:ea typeface="Libre Franklin"/>
                <a:cs typeface="Libre Franklin"/>
                <a:sym typeface="Libre Franklin"/>
              </a:rPr>
              <a:t>Highly Recommended Training for Advisers</a:t>
            </a:r>
          </a:p>
          <a:p>
            <a:pPr marL="457200" marR="0" lvl="0" indent="0" algn="l" rtl="0">
              <a:spcBef>
                <a:spcPts val="0"/>
              </a:spcBef>
              <a:spcAft>
                <a:spcPts val="0"/>
              </a:spcAft>
              <a:buNone/>
            </a:pPr>
            <a:r>
              <a:rPr lang="en-US" sz="1900" b="1" i="1" dirty="0">
                <a:solidFill>
                  <a:schemeClr val="dk1"/>
                </a:solidFill>
                <a:latin typeface="Libre Franklin"/>
                <a:ea typeface="Libre Franklin"/>
                <a:cs typeface="Libre Franklin"/>
                <a:sym typeface="Libre Franklin"/>
              </a:rPr>
              <a:t>Parents are welcome</a:t>
            </a:r>
            <a:endParaRPr sz="1900" b="1" i="1" dirty="0">
              <a:solidFill>
                <a:schemeClr val="dk1"/>
              </a:solidFill>
              <a:latin typeface="Libre Franklin"/>
              <a:ea typeface="Libre Franklin"/>
              <a:cs typeface="Libre Franklin"/>
              <a:sym typeface="Libre Franklin"/>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endParaRPr sz="1800"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endParaRPr sz="1800" dirty="0">
              <a:solidFill>
                <a:schemeClr val="dk1"/>
              </a:solidFill>
              <a:latin typeface="Libre Franklin"/>
              <a:ea typeface="Libre Franklin"/>
              <a:cs typeface="Libre Franklin"/>
              <a:sym typeface="Libre Frankli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4"/>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Libre Franklin Medium"/>
              <a:buNone/>
            </a:pPr>
            <a:r>
              <a:rPr lang="en-US" sz="2400"/>
              <a:t>NORDIC TIMING</a:t>
            </a:r>
            <a:endParaRPr/>
          </a:p>
        </p:txBody>
      </p:sp>
      <p:sp>
        <p:nvSpPr>
          <p:cNvPr id="308" name="Google Shape;308;p34"/>
          <p:cNvSpPr txBox="1">
            <a:spLocks noGrp="1"/>
          </p:cNvSpPr>
          <p:nvPr>
            <p:ph type="body" idx="1"/>
          </p:nvPr>
        </p:nvSpPr>
        <p:spPr>
          <a:xfrm>
            <a:off x="609600" y="914400"/>
            <a:ext cx="7734300" cy="4114800"/>
          </a:xfrm>
          <a:prstGeom prst="rect">
            <a:avLst/>
          </a:prstGeom>
          <a:noFill/>
          <a:ln>
            <a:noFill/>
          </a:ln>
        </p:spPr>
        <p:txBody>
          <a:bodyPr spcFirstLastPara="1" wrap="square" lIns="91425" tIns="45700" rIns="91425" bIns="45700" anchor="t" anchorCtr="0">
            <a:normAutofit/>
          </a:bodyPr>
          <a:lstStyle/>
          <a:p>
            <a:pPr marL="402336" lvl="2" indent="-62992" algn="l" rtl="0">
              <a:spcBef>
                <a:spcPts val="0"/>
              </a:spcBef>
              <a:spcAft>
                <a:spcPts val="0"/>
              </a:spcAft>
              <a:buSzPts val="1600"/>
              <a:buFont typeface="Arial"/>
              <a:buNone/>
            </a:pPr>
            <a:endParaRPr/>
          </a:p>
          <a:p>
            <a:pPr marL="342900" lvl="0" indent="-342900" algn="l" rtl="0">
              <a:spcBef>
                <a:spcPts val="800"/>
              </a:spcBef>
              <a:spcAft>
                <a:spcPts val="0"/>
              </a:spcAft>
              <a:buClr>
                <a:schemeClr val="dk1"/>
              </a:buClr>
              <a:buSzPts val="4000"/>
              <a:buFont typeface="Arial"/>
              <a:buChar char="•"/>
            </a:pPr>
            <a:r>
              <a:rPr lang="en-US" sz="4000"/>
              <a:t>Zone 4 timing for Nordic</a:t>
            </a:r>
            <a:endParaRPr/>
          </a:p>
          <a:p>
            <a:pPr marL="402336" lvl="2" indent="-164592" algn="l" rtl="0">
              <a:spcBef>
                <a:spcPts val="300"/>
              </a:spcBef>
              <a:spcAft>
                <a:spcPts val="0"/>
              </a:spcAft>
              <a:buSzPts val="2000"/>
              <a:buFont typeface="Arial"/>
              <a:buChar char="•"/>
            </a:pPr>
            <a:r>
              <a:rPr lang="en-US" sz="2000"/>
              <a:t>We will use Zone 4 again this season at Nordic</a:t>
            </a:r>
            <a:endParaRPr/>
          </a:p>
          <a:p>
            <a:pPr marL="630936" lvl="3" indent="-164591" algn="l" rtl="0">
              <a:spcBef>
                <a:spcPts val="300"/>
              </a:spcBef>
              <a:spcAft>
                <a:spcPts val="0"/>
              </a:spcAft>
              <a:buSzPts val="2000"/>
              <a:buFont typeface="Arial"/>
              <a:buChar char="•"/>
            </a:pPr>
            <a:r>
              <a:rPr lang="en-US" sz="2000"/>
              <a:t>Each  racer will be assigned a permanent number</a:t>
            </a:r>
            <a:endParaRPr/>
          </a:p>
          <a:p>
            <a:pPr marL="630936" lvl="3" indent="-164591" algn="l" rtl="0">
              <a:spcBef>
                <a:spcPts val="300"/>
              </a:spcBef>
              <a:spcAft>
                <a:spcPts val="0"/>
              </a:spcAft>
              <a:buSzPts val="2000"/>
              <a:buFont typeface="Arial"/>
              <a:buChar char="•"/>
            </a:pPr>
            <a:r>
              <a:rPr lang="en-US" sz="2000"/>
              <a:t>They will pick up that chip each week and return it when they complete the race.</a:t>
            </a:r>
            <a:endParaRPr/>
          </a:p>
          <a:p>
            <a:pPr marL="630936" lvl="3" indent="-164591" algn="l" rtl="0">
              <a:spcBef>
                <a:spcPts val="300"/>
              </a:spcBef>
              <a:spcAft>
                <a:spcPts val="0"/>
              </a:spcAft>
              <a:buSzPts val="2000"/>
              <a:buFont typeface="Arial"/>
              <a:buChar char="•"/>
            </a:pPr>
            <a:r>
              <a:rPr lang="en-US" sz="2000"/>
              <a:t>No need to write down times</a:t>
            </a:r>
            <a:endParaRPr/>
          </a:p>
          <a:p>
            <a:pPr marL="630936" lvl="3" indent="-164591" algn="l" rtl="0">
              <a:spcBef>
                <a:spcPts val="300"/>
              </a:spcBef>
              <a:spcAft>
                <a:spcPts val="0"/>
              </a:spcAft>
              <a:buSzPts val="2000"/>
              <a:buFont typeface="Arial"/>
              <a:buChar char="•"/>
            </a:pPr>
            <a:r>
              <a:rPr lang="en-US" sz="2000"/>
              <a:t>Times can be viewed live on the Zone 4 app or on-line.</a:t>
            </a:r>
            <a:endParaRPr/>
          </a:p>
          <a:p>
            <a:pPr marL="237743" lvl="2" indent="0" algn="l" rtl="0">
              <a:spcBef>
                <a:spcPts val="300"/>
              </a:spcBef>
              <a:spcAft>
                <a:spcPts val="0"/>
              </a:spcAft>
              <a:buSzPts val="16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5"/>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Libre Franklin Medium"/>
              <a:buNone/>
            </a:pPr>
            <a:r>
              <a:rPr lang="en-US" sz="2400"/>
              <a:t>BOGUS BASIN ESSAY CONTEST</a:t>
            </a:r>
            <a:endParaRPr/>
          </a:p>
        </p:txBody>
      </p:sp>
      <p:sp>
        <p:nvSpPr>
          <p:cNvPr id="314" name="Google Shape;314;p35"/>
          <p:cNvSpPr txBox="1">
            <a:spLocks noGrp="1"/>
          </p:cNvSpPr>
          <p:nvPr>
            <p:ph type="body" idx="1"/>
          </p:nvPr>
        </p:nvSpPr>
        <p:spPr>
          <a:xfrm>
            <a:off x="609600" y="914400"/>
            <a:ext cx="7734300" cy="4114800"/>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ctr" rtl="0">
              <a:spcBef>
                <a:spcPts val="0"/>
              </a:spcBef>
              <a:spcAft>
                <a:spcPts val="0"/>
              </a:spcAft>
              <a:buClr>
                <a:schemeClr val="dk1"/>
              </a:buClr>
              <a:buSzPct val="100000"/>
              <a:buNone/>
            </a:pPr>
            <a:r>
              <a:rPr lang="en-US" sz="6000" b="1">
                <a:latin typeface="Times New Roman"/>
                <a:ea typeface="Times New Roman"/>
                <a:cs typeface="Times New Roman"/>
                <a:sym typeface="Times New Roman"/>
              </a:rPr>
              <a:t>Win a Season Pass for 202</a:t>
            </a:r>
            <a:r>
              <a:rPr lang="en-US" sz="6000">
                <a:latin typeface="Times New Roman"/>
                <a:ea typeface="Times New Roman"/>
                <a:cs typeface="Times New Roman"/>
                <a:sym typeface="Times New Roman"/>
              </a:rPr>
              <a:t>5</a:t>
            </a:r>
            <a:r>
              <a:rPr lang="en-US" sz="6000" b="1">
                <a:latin typeface="Times New Roman"/>
                <a:ea typeface="Times New Roman"/>
                <a:cs typeface="Times New Roman"/>
                <a:sym typeface="Times New Roman"/>
              </a:rPr>
              <a:t>-202</a:t>
            </a:r>
            <a:r>
              <a:rPr lang="en-US" sz="6000">
                <a:latin typeface="Times New Roman"/>
                <a:ea typeface="Times New Roman"/>
                <a:cs typeface="Times New Roman"/>
                <a:sym typeface="Times New Roman"/>
              </a:rPr>
              <a:t>6</a:t>
            </a:r>
            <a:endParaRPr sz="6000">
              <a:latin typeface="Times New Roman"/>
              <a:ea typeface="Times New Roman"/>
              <a:cs typeface="Times New Roman"/>
              <a:sym typeface="Times New Roman"/>
            </a:endParaRPr>
          </a:p>
          <a:p>
            <a:pPr marL="0" marR="0" lvl="0" indent="0" algn="ctr" rtl="0">
              <a:spcBef>
                <a:spcPts val="0"/>
              </a:spcBef>
              <a:spcAft>
                <a:spcPts val="0"/>
              </a:spcAft>
              <a:buClr>
                <a:schemeClr val="dk1"/>
              </a:buClr>
              <a:buSzPct val="100000"/>
              <a:buNone/>
            </a:pPr>
            <a:r>
              <a:rPr lang="en-US" sz="6000" b="1">
                <a:latin typeface="Times New Roman"/>
                <a:ea typeface="Times New Roman"/>
                <a:cs typeface="Times New Roman"/>
                <a:sym typeface="Times New Roman"/>
              </a:rPr>
              <a:t> Bogus Basin School Race Program Essay Contest</a:t>
            </a:r>
            <a:endParaRPr sz="6000">
              <a:latin typeface="Times New Roman"/>
              <a:ea typeface="Times New Roman"/>
              <a:cs typeface="Times New Roman"/>
              <a:sym typeface="Times New Roman"/>
            </a:endParaRPr>
          </a:p>
          <a:p>
            <a:pPr marL="0" marR="0" lvl="0" indent="0" algn="ctr" rtl="0">
              <a:spcBef>
                <a:spcPts val="0"/>
              </a:spcBef>
              <a:spcAft>
                <a:spcPts val="0"/>
              </a:spcAft>
              <a:buClr>
                <a:schemeClr val="dk1"/>
              </a:buClr>
              <a:buSzPct val="100000"/>
              <a:buNone/>
            </a:pPr>
            <a:r>
              <a:rPr lang="en-US" sz="6000" b="1">
                <a:latin typeface="Times New Roman"/>
                <a:ea typeface="Times New Roman"/>
                <a:cs typeface="Times New Roman"/>
                <a:sym typeface="Times New Roman"/>
              </a:rPr>
              <a:t>High School and a Middle School Winners</a:t>
            </a:r>
            <a:endParaRPr sz="6000">
              <a:latin typeface="Times New Roman"/>
              <a:ea typeface="Times New Roman"/>
              <a:cs typeface="Times New Roman"/>
              <a:sym typeface="Times New Roman"/>
            </a:endParaRPr>
          </a:p>
          <a:p>
            <a:pPr marL="0" marR="0" lvl="0" indent="0" algn="l" rtl="0">
              <a:spcBef>
                <a:spcPts val="0"/>
              </a:spcBef>
              <a:spcAft>
                <a:spcPts val="0"/>
              </a:spcAft>
              <a:buClr>
                <a:schemeClr val="dk1"/>
              </a:buClr>
              <a:buSzPct val="100000"/>
              <a:buNone/>
            </a:pPr>
            <a:endParaRPr sz="3200">
              <a:latin typeface="Times New Roman"/>
              <a:ea typeface="Times New Roman"/>
              <a:cs typeface="Times New Roman"/>
              <a:sym typeface="Times New Roman"/>
            </a:endParaRPr>
          </a:p>
          <a:p>
            <a:pPr marL="342900" marR="0" lvl="0" indent="-342900" algn="l" rtl="0">
              <a:spcBef>
                <a:spcPts val="0"/>
              </a:spcBef>
              <a:spcAft>
                <a:spcPts val="0"/>
              </a:spcAft>
              <a:buClr>
                <a:srgbClr val="222222"/>
              </a:buClr>
              <a:buSzPct val="100000"/>
              <a:buFont typeface="Noto Sans Symbols"/>
              <a:buChar char="∙"/>
            </a:pPr>
            <a:r>
              <a:rPr lang="en-US" sz="5600" b="1" i="1">
                <a:solidFill>
                  <a:srgbClr val="222222"/>
                </a:solidFill>
                <a:latin typeface="Arial"/>
                <a:ea typeface="Arial"/>
                <a:cs typeface="Arial"/>
                <a:sym typeface="Arial"/>
              </a:rPr>
              <a:t>Question</a:t>
            </a:r>
            <a:r>
              <a:rPr lang="en-US" sz="5600" i="1">
                <a:solidFill>
                  <a:srgbClr val="222222"/>
                </a:solidFill>
                <a:latin typeface="Arial"/>
                <a:ea typeface="Arial"/>
                <a:cs typeface="Arial"/>
                <a:sym typeface="Arial"/>
              </a:rPr>
              <a:t>: What makes you want to return to Bogus Basin and compete in the school race program each year?</a:t>
            </a:r>
            <a:endParaRPr sz="5600">
              <a:latin typeface="Times New Roman"/>
              <a:ea typeface="Times New Roman"/>
              <a:cs typeface="Times New Roman"/>
              <a:sym typeface="Times New Roman"/>
            </a:endParaRPr>
          </a:p>
          <a:p>
            <a:pPr marL="685800" marR="0" lvl="0" indent="-342900" algn="l" rtl="0">
              <a:spcBef>
                <a:spcPts val="0"/>
              </a:spcBef>
              <a:spcAft>
                <a:spcPts val="0"/>
              </a:spcAft>
              <a:buClr>
                <a:srgbClr val="222222"/>
              </a:buClr>
              <a:buSzPct val="100000"/>
              <a:buNone/>
            </a:pPr>
            <a:r>
              <a:rPr lang="en-US" sz="5600">
                <a:solidFill>
                  <a:srgbClr val="222222"/>
                </a:solidFill>
                <a:latin typeface="Arial"/>
                <a:ea typeface="Arial"/>
                <a:cs typeface="Arial"/>
                <a:sym typeface="Arial"/>
              </a:rPr>
              <a:t> </a:t>
            </a:r>
            <a:endParaRPr sz="5600">
              <a:latin typeface="Times New Roman"/>
              <a:ea typeface="Times New Roman"/>
              <a:cs typeface="Times New Roman"/>
              <a:sym typeface="Times New Roman"/>
            </a:endParaRPr>
          </a:p>
          <a:p>
            <a:pPr marL="342900" marR="0" lvl="0" indent="-342900" algn="just" rtl="0">
              <a:spcBef>
                <a:spcPts val="0"/>
              </a:spcBef>
              <a:spcAft>
                <a:spcPts val="0"/>
              </a:spcAft>
              <a:buClr>
                <a:srgbClr val="222222"/>
              </a:buClr>
              <a:buSzPct val="100000"/>
              <a:buFont typeface="Noto Sans Symbols"/>
              <a:buChar char="∙"/>
            </a:pPr>
            <a:r>
              <a:rPr lang="en-US" sz="5600">
                <a:solidFill>
                  <a:srgbClr val="222222"/>
                </a:solidFill>
                <a:latin typeface="Arial"/>
                <a:ea typeface="Arial"/>
                <a:cs typeface="Arial"/>
                <a:sym typeface="Arial"/>
              </a:rPr>
              <a:t>One essay per student racer submission allowed</a:t>
            </a:r>
            <a:endParaRPr sz="5600">
              <a:latin typeface="Times New Roman"/>
              <a:ea typeface="Times New Roman"/>
              <a:cs typeface="Times New Roman"/>
              <a:sym typeface="Times New Roman"/>
            </a:endParaRPr>
          </a:p>
          <a:p>
            <a:pPr marL="0" marR="0" lvl="0" indent="0" algn="l" rtl="0">
              <a:spcBef>
                <a:spcPts val="0"/>
              </a:spcBef>
              <a:spcAft>
                <a:spcPts val="0"/>
              </a:spcAft>
              <a:buClr>
                <a:srgbClr val="222222"/>
              </a:buClr>
              <a:buSzPct val="100000"/>
              <a:buNone/>
            </a:pPr>
            <a:r>
              <a:rPr lang="en-US" sz="5600">
                <a:solidFill>
                  <a:srgbClr val="222222"/>
                </a:solidFill>
                <a:latin typeface="Arial"/>
                <a:ea typeface="Arial"/>
                <a:cs typeface="Arial"/>
                <a:sym typeface="Arial"/>
              </a:rPr>
              <a:t> </a:t>
            </a:r>
            <a:endParaRPr sz="5600">
              <a:latin typeface="Times New Roman"/>
              <a:ea typeface="Times New Roman"/>
              <a:cs typeface="Times New Roman"/>
              <a:sym typeface="Times New Roman"/>
            </a:endParaRPr>
          </a:p>
          <a:p>
            <a:pPr marL="342900" marR="0" lvl="0" indent="-342900" algn="l" rtl="0">
              <a:spcBef>
                <a:spcPts val="0"/>
              </a:spcBef>
              <a:spcAft>
                <a:spcPts val="0"/>
              </a:spcAft>
              <a:buClr>
                <a:srgbClr val="222222"/>
              </a:buClr>
              <a:buSzPct val="100000"/>
              <a:buFont typeface="Noto Sans Symbols"/>
              <a:buChar char="∙"/>
            </a:pPr>
            <a:r>
              <a:rPr lang="en-US" sz="5600">
                <a:solidFill>
                  <a:srgbClr val="222222"/>
                </a:solidFill>
                <a:latin typeface="Arial"/>
                <a:ea typeface="Arial"/>
                <a:cs typeface="Arial"/>
                <a:sym typeface="Arial"/>
              </a:rPr>
              <a:t>Must compete in at least 3 races and Dotty Clark to be eligible.</a:t>
            </a:r>
            <a:endParaRPr sz="5600">
              <a:latin typeface="Times New Roman"/>
              <a:ea typeface="Times New Roman"/>
              <a:cs typeface="Times New Roman"/>
              <a:sym typeface="Times New Roman"/>
            </a:endParaRPr>
          </a:p>
          <a:p>
            <a:pPr marL="457200" marR="0" lvl="0" indent="-342900" algn="l" rtl="0">
              <a:spcBef>
                <a:spcPts val="0"/>
              </a:spcBef>
              <a:spcAft>
                <a:spcPts val="0"/>
              </a:spcAft>
              <a:buClr>
                <a:srgbClr val="222222"/>
              </a:buClr>
              <a:buSzPct val="100000"/>
              <a:buNone/>
            </a:pPr>
            <a:r>
              <a:rPr lang="en-US" sz="5600">
                <a:solidFill>
                  <a:srgbClr val="222222"/>
                </a:solidFill>
                <a:latin typeface="Arial"/>
                <a:ea typeface="Arial"/>
                <a:cs typeface="Arial"/>
                <a:sym typeface="Arial"/>
              </a:rPr>
              <a:t> </a:t>
            </a:r>
            <a:endParaRPr sz="5600">
              <a:latin typeface="Times New Roman"/>
              <a:ea typeface="Times New Roman"/>
              <a:cs typeface="Times New Roman"/>
              <a:sym typeface="Times New Roman"/>
            </a:endParaRPr>
          </a:p>
          <a:p>
            <a:pPr marL="342900" marR="0" lvl="0" indent="-342900" algn="l" rtl="0">
              <a:spcBef>
                <a:spcPts val="0"/>
              </a:spcBef>
              <a:spcAft>
                <a:spcPts val="0"/>
              </a:spcAft>
              <a:buClr>
                <a:srgbClr val="222222"/>
              </a:buClr>
              <a:buSzPct val="100000"/>
              <a:buFont typeface="Noto Sans Symbols"/>
              <a:buChar char="∙"/>
            </a:pPr>
            <a:r>
              <a:rPr lang="en-US" sz="7200">
                <a:solidFill>
                  <a:srgbClr val="222222"/>
                </a:solidFill>
                <a:latin typeface="Arial"/>
                <a:ea typeface="Arial"/>
                <a:cs typeface="Arial"/>
                <a:sym typeface="Arial"/>
              </a:rPr>
              <a:t>Email essay to: </a:t>
            </a:r>
            <a:r>
              <a:rPr lang="en-US" sz="7200" i="1">
                <a:solidFill>
                  <a:srgbClr val="222222"/>
                </a:solidFill>
                <a:latin typeface="Arial"/>
                <a:ea typeface="Arial"/>
                <a:cs typeface="Arial"/>
                <a:sym typeface="Arial"/>
              </a:rPr>
              <a:t>bogusbasinessay@gmail.com</a:t>
            </a:r>
            <a:endParaRPr sz="7200">
              <a:latin typeface="Times New Roman"/>
              <a:ea typeface="Times New Roman"/>
              <a:cs typeface="Times New Roman"/>
              <a:sym typeface="Times New Roman"/>
            </a:endParaRPr>
          </a:p>
          <a:p>
            <a:pPr marL="173736" lvl="0" indent="0" algn="l" rtl="0">
              <a:spcBef>
                <a:spcPts val="0"/>
              </a:spcBef>
              <a:spcAft>
                <a:spcPts val="0"/>
              </a:spcAft>
              <a:buNone/>
            </a:pPr>
            <a:r>
              <a:rPr lang="en-US" sz="7200">
                <a:solidFill>
                  <a:srgbClr val="222222"/>
                </a:solidFill>
                <a:latin typeface="Arial"/>
                <a:ea typeface="Arial"/>
                <a:cs typeface="Arial"/>
                <a:sym typeface="Arial"/>
              </a:rPr>
              <a:t>        Subject line: </a:t>
            </a:r>
            <a:r>
              <a:rPr lang="en-US" sz="7200" b="1">
                <a:solidFill>
                  <a:srgbClr val="222222"/>
                </a:solidFill>
                <a:latin typeface="Arial"/>
                <a:ea typeface="Arial"/>
                <a:cs typeface="Arial"/>
                <a:sym typeface="Arial"/>
              </a:rPr>
              <a:t>Essay Entry </a:t>
            </a:r>
            <a:endParaRPr/>
          </a:p>
          <a:p>
            <a:pPr marL="169164" lvl="0" indent="-169164" algn="r" rtl="0">
              <a:spcBef>
                <a:spcPts val="0"/>
              </a:spcBef>
              <a:spcAft>
                <a:spcPts val="0"/>
              </a:spcAft>
              <a:buClr>
                <a:schemeClr val="dk1"/>
              </a:buClr>
              <a:buSzPts val="1600"/>
              <a:buNone/>
            </a:pPr>
            <a:endParaRPr/>
          </a:p>
          <a:p>
            <a:pPr marL="0" lvl="1" indent="101600" algn="r" rtl="0">
              <a:spcBef>
                <a:spcPts val="0"/>
              </a:spcBef>
              <a:spcAft>
                <a:spcPts val="0"/>
              </a:spcAft>
              <a:buSzPct val="100000"/>
              <a:buNone/>
            </a:pPr>
            <a:endParaRPr sz="6400" b="1" i="1">
              <a:latin typeface="Times New Roman"/>
              <a:ea typeface="Times New Roman"/>
              <a:cs typeface="Times New Roman"/>
              <a:sym typeface="Times New Roman"/>
            </a:endParaRPr>
          </a:p>
          <a:p>
            <a:pPr marL="685800" marR="0" lvl="0" indent="-685800" algn="l" rtl="0">
              <a:spcBef>
                <a:spcPts val="0"/>
              </a:spcBef>
              <a:spcAft>
                <a:spcPts val="0"/>
              </a:spcAft>
              <a:buClr>
                <a:srgbClr val="222222"/>
              </a:buClr>
              <a:buSzPct val="100000"/>
              <a:buFont typeface="Arial"/>
              <a:buChar char="•"/>
            </a:pPr>
            <a:r>
              <a:rPr lang="en-US" sz="5600">
                <a:solidFill>
                  <a:srgbClr val="222222"/>
                </a:solidFill>
                <a:latin typeface="Arial"/>
                <a:ea typeface="Arial"/>
                <a:cs typeface="Arial"/>
                <a:sym typeface="Arial"/>
              </a:rPr>
              <a:t>Name, Grade, School you attend and question at top of page</a:t>
            </a:r>
            <a:endParaRPr/>
          </a:p>
          <a:p>
            <a:pPr marL="0" marR="0" lvl="0" indent="0" algn="l" rtl="0">
              <a:spcBef>
                <a:spcPts val="0"/>
              </a:spcBef>
              <a:spcAft>
                <a:spcPts val="0"/>
              </a:spcAft>
              <a:buClr>
                <a:schemeClr val="dk1"/>
              </a:buClr>
              <a:buSzPct val="100000"/>
              <a:buNone/>
            </a:pPr>
            <a:endParaRPr sz="5600">
              <a:latin typeface="Times New Roman"/>
              <a:ea typeface="Times New Roman"/>
              <a:cs typeface="Times New Roman"/>
              <a:sym typeface="Times New Roman"/>
            </a:endParaRPr>
          </a:p>
          <a:p>
            <a:pPr marL="342900" marR="0" lvl="0" indent="-342900" algn="l" rtl="0">
              <a:spcBef>
                <a:spcPts val="0"/>
              </a:spcBef>
              <a:spcAft>
                <a:spcPts val="0"/>
              </a:spcAft>
              <a:buClr>
                <a:srgbClr val="222222"/>
              </a:buClr>
              <a:buSzPct val="100000"/>
              <a:buFont typeface="Noto Sans Symbols"/>
              <a:buChar char="∙"/>
            </a:pPr>
            <a:r>
              <a:rPr lang="en-US" sz="5600">
                <a:solidFill>
                  <a:srgbClr val="222222"/>
                </a:solidFill>
                <a:latin typeface="Arial"/>
                <a:ea typeface="Arial"/>
                <a:cs typeface="Arial"/>
                <a:sym typeface="Arial"/>
              </a:rPr>
              <a:t>No more than 500 words, 12-point Arial or Times New Roman font, double spaced.</a:t>
            </a:r>
            <a:endParaRPr/>
          </a:p>
          <a:p>
            <a:pPr marL="173736" lvl="1" indent="-173736" algn="l" rtl="0">
              <a:spcBef>
                <a:spcPts val="0"/>
              </a:spcBef>
              <a:spcAft>
                <a:spcPts val="0"/>
              </a:spcAft>
              <a:buSzPct val="100000"/>
              <a:buFont typeface="Noto Sans Symbols"/>
              <a:buChar char="∙"/>
            </a:pPr>
            <a:r>
              <a:rPr lang="en-US" sz="5600">
                <a:latin typeface="Times New Roman"/>
                <a:ea typeface="Times New Roman"/>
                <a:cs typeface="Times New Roman"/>
                <a:sym typeface="Times New Roman"/>
              </a:rPr>
              <a:t>Students must follow the format criteria to be eligible to be judged</a:t>
            </a:r>
            <a:endParaRPr sz="5600">
              <a:latin typeface="Times New Roman"/>
              <a:ea typeface="Times New Roman"/>
              <a:cs typeface="Times New Roman"/>
              <a:sym typeface="Times New Roman"/>
            </a:endParaRPr>
          </a:p>
          <a:p>
            <a:pPr marL="342900" marR="0" lvl="0" indent="-342900" algn="l" rtl="0">
              <a:spcBef>
                <a:spcPts val="0"/>
              </a:spcBef>
              <a:spcAft>
                <a:spcPts val="0"/>
              </a:spcAft>
              <a:buClr>
                <a:srgbClr val="222222"/>
              </a:buClr>
              <a:buSzPct val="100000"/>
              <a:buFont typeface="Noto Sans Symbols"/>
              <a:buChar char="∙"/>
            </a:pPr>
            <a:r>
              <a:rPr lang="en-US" sz="5600" b="1" i="1">
                <a:solidFill>
                  <a:srgbClr val="222222"/>
                </a:solidFill>
                <a:latin typeface="Arial"/>
                <a:ea typeface="Arial"/>
                <a:cs typeface="Arial"/>
                <a:sym typeface="Arial"/>
              </a:rPr>
              <a:t>Deadline for submission is 2/10/2</a:t>
            </a:r>
            <a:r>
              <a:rPr lang="en-US" sz="5600" i="1">
                <a:solidFill>
                  <a:srgbClr val="222222"/>
                </a:solidFill>
                <a:latin typeface="Arial"/>
                <a:ea typeface="Arial"/>
                <a:cs typeface="Arial"/>
                <a:sym typeface="Arial"/>
              </a:rPr>
              <a:t>5</a:t>
            </a:r>
            <a:r>
              <a:rPr lang="en-US" sz="5600">
                <a:solidFill>
                  <a:srgbClr val="222222"/>
                </a:solidFill>
                <a:latin typeface="Arial"/>
                <a:ea typeface="Arial"/>
                <a:cs typeface="Arial"/>
                <a:sym typeface="Arial"/>
              </a:rPr>
              <a:t>.</a:t>
            </a:r>
            <a:endParaRPr sz="5600">
              <a:latin typeface="Times New Roman"/>
              <a:ea typeface="Times New Roman"/>
              <a:cs typeface="Times New Roman"/>
              <a:sym typeface="Times New Roman"/>
            </a:endParaRPr>
          </a:p>
          <a:p>
            <a:pPr marL="457200" marR="0" lvl="0" indent="-342900" algn="l" rtl="0">
              <a:spcBef>
                <a:spcPts val="0"/>
              </a:spcBef>
              <a:spcAft>
                <a:spcPts val="0"/>
              </a:spcAft>
              <a:buClr>
                <a:srgbClr val="222222"/>
              </a:buClr>
              <a:buSzPct val="100000"/>
              <a:buNone/>
            </a:pPr>
            <a:r>
              <a:rPr lang="en-US" sz="5600">
                <a:solidFill>
                  <a:srgbClr val="222222"/>
                </a:solidFill>
                <a:latin typeface="Arial"/>
                <a:ea typeface="Arial"/>
                <a:cs typeface="Arial"/>
                <a:sym typeface="Arial"/>
              </a:rPr>
              <a:t> </a:t>
            </a:r>
            <a:endParaRPr sz="5600">
              <a:latin typeface="Times New Roman"/>
              <a:ea typeface="Times New Roman"/>
              <a:cs typeface="Times New Roman"/>
              <a:sym typeface="Times New Roman"/>
            </a:endParaRPr>
          </a:p>
          <a:p>
            <a:pPr marL="342900" marR="0" lvl="0" indent="-342900" algn="l" rtl="0">
              <a:spcBef>
                <a:spcPts val="0"/>
              </a:spcBef>
              <a:spcAft>
                <a:spcPts val="0"/>
              </a:spcAft>
              <a:buClr>
                <a:srgbClr val="222222"/>
              </a:buClr>
              <a:buSzPct val="100000"/>
              <a:buFont typeface="Noto Sans Symbols"/>
              <a:buChar char="∙"/>
            </a:pPr>
            <a:r>
              <a:rPr lang="en-US" sz="5600">
                <a:solidFill>
                  <a:srgbClr val="222222"/>
                </a:solidFill>
                <a:latin typeface="Arial"/>
                <a:ea typeface="Arial"/>
                <a:cs typeface="Arial"/>
                <a:sym typeface="Arial"/>
              </a:rPr>
              <a:t>Winners will be announced at The Dotty Clark Championship race</a:t>
            </a:r>
            <a:endParaRPr sz="5600">
              <a:latin typeface="Times New Roman"/>
              <a:ea typeface="Times New Roman"/>
              <a:cs typeface="Times New Roman"/>
              <a:sym typeface="Times New Roman"/>
            </a:endParaRPr>
          </a:p>
          <a:p>
            <a:pPr marL="457200" marR="0" lvl="0" indent="-342900" algn="l" rtl="0">
              <a:spcBef>
                <a:spcPts val="0"/>
              </a:spcBef>
              <a:spcAft>
                <a:spcPts val="0"/>
              </a:spcAft>
              <a:buClr>
                <a:srgbClr val="222222"/>
              </a:buClr>
              <a:buSzPct val="100000"/>
              <a:buNone/>
            </a:pPr>
            <a:r>
              <a:rPr lang="en-US" sz="5600">
                <a:solidFill>
                  <a:srgbClr val="222222"/>
                </a:solidFill>
                <a:latin typeface="Arial"/>
                <a:ea typeface="Arial"/>
                <a:cs typeface="Arial"/>
                <a:sym typeface="Arial"/>
              </a:rPr>
              <a:t> </a:t>
            </a:r>
            <a:endParaRPr sz="5600">
              <a:latin typeface="Times New Roman"/>
              <a:ea typeface="Times New Roman"/>
              <a:cs typeface="Times New Roman"/>
              <a:sym typeface="Times New Roman"/>
            </a:endParaRPr>
          </a:p>
          <a:p>
            <a:pPr marL="342900" marR="0" lvl="0" indent="-342900" algn="l" rtl="0">
              <a:spcBef>
                <a:spcPts val="0"/>
              </a:spcBef>
              <a:spcAft>
                <a:spcPts val="0"/>
              </a:spcAft>
              <a:buClr>
                <a:srgbClr val="222222"/>
              </a:buClr>
              <a:buSzPct val="100000"/>
              <a:buFont typeface="Noto Sans Symbols"/>
              <a:buChar char="∙"/>
            </a:pPr>
            <a:r>
              <a:rPr lang="en-US" sz="5600">
                <a:solidFill>
                  <a:srgbClr val="222222"/>
                </a:solidFill>
                <a:latin typeface="Arial"/>
                <a:ea typeface="Arial"/>
                <a:cs typeface="Arial"/>
                <a:sym typeface="Arial"/>
              </a:rPr>
              <a:t>Contact your school Adviser if you have questions</a:t>
            </a:r>
            <a:endParaRPr sz="5600">
              <a:latin typeface="Times New Roman"/>
              <a:ea typeface="Times New Roman"/>
              <a:cs typeface="Times New Roman"/>
              <a:sym typeface="Times New Roman"/>
            </a:endParaRPr>
          </a:p>
          <a:p>
            <a:pPr marL="342900" lvl="0" indent="-292100" algn="l" rtl="0">
              <a:spcBef>
                <a:spcPts val="800"/>
              </a:spcBef>
              <a:spcAft>
                <a:spcPts val="0"/>
              </a:spcAft>
              <a:buClr>
                <a:schemeClr val="dk1"/>
              </a:buClr>
              <a:buSzPct val="100000"/>
              <a:buFont typeface="Arial"/>
              <a:buNone/>
            </a:pPr>
            <a:endParaRPr sz="3200"/>
          </a:p>
          <a:p>
            <a:pPr marL="0" lvl="0" indent="0" algn="l" rtl="0">
              <a:spcBef>
                <a:spcPts val="800"/>
              </a:spcBef>
              <a:spcAft>
                <a:spcPts val="0"/>
              </a:spcAft>
              <a:buClr>
                <a:schemeClr val="dk1"/>
              </a:buClr>
              <a:buSzPct val="100000"/>
              <a:buNone/>
            </a:pPr>
            <a:br>
              <a:rPr lang="en-US" sz="2400"/>
            </a:br>
            <a:endParaRPr sz="2400"/>
          </a:p>
          <a:p>
            <a:pPr marL="237743" lvl="2" indent="0" algn="l" rtl="0">
              <a:spcBef>
                <a:spcPts val="300"/>
              </a:spcBef>
              <a:spcAft>
                <a:spcPts val="0"/>
              </a:spcAft>
              <a:buSzPct val="100000"/>
              <a:buNone/>
            </a:pPr>
            <a:endParaRPr/>
          </a:p>
          <a:p>
            <a:pPr marL="0" lvl="0" indent="0" algn="l" rtl="0">
              <a:spcBef>
                <a:spcPts val="800"/>
              </a:spcBef>
              <a:spcAft>
                <a:spcPts val="0"/>
              </a:spcAft>
              <a:buClr>
                <a:schemeClr val="dk1"/>
              </a:buClr>
              <a:buSzPct val="100000"/>
              <a:buNone/>
            </a:pPr>
            <a:endParaRPr/>
          </a:p>
          <a:p>
            <a:pPr marL="342900" lvl="0" indent="-317500" algn="l" rtl="0">
              <a:spcBef>
                <a:spcPts val="800"/>
              </a:spcBef>
              <a:spcAft>
                <a:spcPts val="0"/>
              </a:spcAft>
              <a:buClr>
                <a:schemeClr val="dk1"/>
              </a:buClr>
              <a:buSzPct val="100000"/>
              <a:buFont typeface="Arial"/>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7"/>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Libre Franklin Medium"/>
              <a:buNone/>
            </a:pPr>
            <a:r>
              <a:rPr lang="en-US" sz="2400"/>
              <a:t>SNOW DANCE CONTEST AND PARTY</a:t>
            </a:r>
            <a:endParaRPr/>
          </a:p>
        </p:txBody>
      </p:sp>
      <p:sp>
        <p:nvSpPr>
          <p:cNvPr id="320" name="Google Shape;320;p37"/>
          <p:cNvSpPr txBox="1">
            <a:spLocks noGrp="1"/>
          </p:cNvSpPr>
          <p:nvPr>
            <p:ph type="body" idx="1"/>
          </p:nvPr>
        </p:nvSpPr>
        <p:spPr>
          <a:xfrm>
            <a:off x="609600" y="914400"/>
            <a:ext cx="7734300" cy="41148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1600"/>
              <a:buFont typeface="Arial"/>
              <a:buChar char="•"/>
            </a:pPr>
            <a:r>
              <a:rPr lang="en-US" dirty="0"/>
              <a:t>When: 10:00 AM January 18th, 2025</a:t>
            </a:r>
            <a:endParaRPr dirty="0"/>
          </a:p>
          <a:p>
            <a:pPr marL="342900" lvl="0" indent="-342900" algn="l" rtl="0">
              <a:spcBef>
                <a:spcPts val="800"/>
              </a:spcBef>
              <a:spcAft>
                <a:spcPts val="0"/>
              </a:spcAft>
              <a:buClr>
                <a:schemeClr val="dk1"/>
              </a:buClr>
              <a:buSzPts val="1600"/>
              <a:buFont typeface="Arial"/>
              <a:buChar char="•"/>
            </a:pPr>
            <a:r>
              <a:rPr lang="en-US" dirty="0"/>
              <a:t>Where: In front of Simplot Lodge</a:t>
            </a:r>
            <a:endParaRPr dirty="0"/>
          </a:p>
          <a:p>
            <a:pPr marL="342900" lvl="0" indent="-342900" algn="l" rtl="0">
              <a:spcBef>
                <a:spcPts val="800"/>
              </a:spcBef>
              <a:spcAft>
                <a:spcPts val="0"/>
              </a:spcAft>
              <a:buClr>
                <a:schemeClr val="dk1"/>
              </a:buClr>
              <a:buSzPts val="1600"/>
              <a:buFont typeface="Arial"/>
              <a:buChar char="•"/>
            </a:pPr>
            <a:r>
              <a:rPr lang="en-US" dirty="0"/>
              <a:t>What: The school with the best snow dance team will win their school race fee waived for the 2025 Season and receive 5-day passes to use for fundraising. Your Adviser must be part of your snow dance team.</a:t>
            </a:r>
            <a:endParaRPr dirty="0"/>
          </a:p>
          <a:p>
            <a:pPr marL="342900" lvl="0" indent="-342900" algn="l" rtl="0">
              <a:spcBef>
                <a:spcPts val="800"/>
              </a:spcBef>
              <a:spcAft>
                <a:spcPts val="0"/>
              </a:spcAft>
              <a:buClr>
                <a:schemeClr val="dk1"/>
              </a:buClr>
              <a:buSzPts val="1600"/>
              <a:buFont typeface="Arial"/>
              <a:buChar char="•"/>
            </a:pPr>
            <a:r>
              <a:rPr lang="en-US" dirty="0"/>
              <a:t>Best Adviser Snow dance – The Adviser with the best snow dance will have their school fee waived for the 2025 season and win the Adviser or the Year Snow Dance Award</a:t>
            </a:r>
            <a:endParaRPr dirty="0"/>
          </a:p>
          <a:p>
            <a:pPr marL="402336" lvl="2" indent="-164592" algn="l" rtl="0">
              <a:spcBef>
                <a:spcPts val="300"/>
              </a:spcBef>
              <a:spcAft>
                <a:spcPts val="0"/>
              </a:spcAft>
              <a:buSzPts val="1600"/>
              <a:buFont typeface="Arial"/>
              <a:buChar char="•"/>
            </a:pPr>
            <a:r>
              <a:rPr lang="en-US" dirty="0"/>
              <a:t>Judging for the best Adviser snow dance will be done by crowd noise, so make sure your team is there to support you.</a:t>
            </a:r>
            <a:endParaRPr dirty="0"/>
          </a:p>
          <a:p>
            <a:pPr marL="0" lvl="0" indent="0" algn="l" rtl="0">
              <a:spcBef>
                <a:spcPts val="800"/>
              </a:spcBef>
              <a:spcAft>
                <a:spcPts val="0"/>
              </a:spcAft>
              <a:buClr>
                <a:schemeClr val="dk1"/>
              </a:buClr>
              <a:buSzPts val="1600"/>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8"/>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Libre Franklin Medium"/>
              <a:buNone/>
            </a:pPr>
            <a:r>
              <a:rPr lang="en-US" sz="2400"/>
              <a:t>ST LUKE’S HELMET DECORATING CONTEST</a:t>
            </a:r>
            <a:endParaRPr/>
          </a:p>
        </p:txBody>
      </p:sp>
      <p:sp>
        <p:nvSpPr>
          <p:cNvPr id="326" name="Google Shape;326;p38"/>
          <p:cNvSpPr txBox="1">
            <a:spLocks noGrp="1"/>
          </p:cNvSpPr>
          <p:nvPr>
            <p:ph type="body" idx="1"/>
          </p:nvPr>
        </p:nvSpPr>
        <p:spPr>
          <a:xfrm>
            <a:off x="609600" y="914400"/>
            <a:ext cx="7734300" cy="41148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1600"/>
              <a:buFont typeface="Arial"/>
              <a:buChar char="•"/>
            </a:pPr>
            <a:r>
              <a:rPr lang="en-US" dirty="0"/>
              <a:t>When: 10:00 AM to 1:00 PM February 8th, 2025 </a:t>
            </a:r>
            <a:endParaRPr dirty="0"/>
          </a:p>
          <a:p>
            <a:pPr marL="630936" lvl="3" indent="-164591" algn="l" rtl="0">
              <a:spcBef>
                <a:spcPts val="300"/>
              </a:spcBef>
              <a:spcAft>
                <a:spcPts val="0"/>
              </a:spcAft>
              <a:buSzPts val="1600"/>
              <a:buFont typeface="Arial"/>
              <a:buChar char="•"/>
            </a:pPr>
            <a:r>
              <a:rPr lang="en-US" dirty="0"/>
              <a:t>Drop off your helmet between 10 AM and 11:00 AM to be judged for the contest at the event table.</a:t>
            </a:r>
            <a:endParaRPr dirty="0"/>
          </a:p>
          <a:p>
            <a:pPr marL="342900" lvl="0" indent="-342900" algn="l" rtl="0">
              <a:spcBef>
                <a:spcPts val="800"/>
              </a:spcBef>
              <a:spcAft>
                <a:spcPts val="0"/>
              </a:spcAft>
              <a:buClr>
                <a:schemeClr val="dk1"/>
              </a:buClr>
              <a:buSzPts val="1600"/>
              <a:buFont typeface="Arial"/>
              <a:buChar char="•"/>
            </a:pPr>
            <a:r>
              <a:rPr lang="en-US" dirty="0"/>
              <a:t>Where: In front of Simplot Lodge</a:t>
            </a:r>
            <a:endParaRPr dirty="0"/>
          </a:p>
          <a:p>
            <a:pPr marL="342900" lvl="0" indent="-342900" algn="l" rtl="0">
              <a:spcBef>
                <a:spcPts val="800"/>
              </a:spcBef>
              <a:spcAft>
                <a:spcPts val="0"/>
              </a:spcAft>
              <a:buClr>
                <a:schemeClr val="dk1"/>
              </a:buClr>
              <a:buSzPts val="1600"/>
              <a:buFont typeface="Arial"/>
              <a:buChar char="•"/>
            </a:pPr>
            <a:r>
              <a:rPr lang="en-US" dirty="0"/>
              <a:t>What: Decorate a helmet and win prizes for your school</a:t>
            </a:r>
            <a:endParaRPr dirty="0"/>
          </a:p>
          <a:p>
            <a:pPr marL="402336" lvl="2" indent="-164592" algn="l" rtl="0">
              <a:spcBef>
                <a:spcPts val="300"/>
              </a:spcBef>
              <a:spcAft>
                <a:spcPts val="0"/>
              </a:spcAft>
              <a:buSzPts val="1600"/>
              <a:buFont typeface="Arial"/>
              <a:buChar char="•"/>
            </a:pPr>
            <a:r>
              <a:rPr lang="en-US" dirty="0"/>
              <a:t>Limited supply of helmets available or use your own helmet. </a:t>
            </a:r>
            <a:endParaRPr dirty="0"/>
          </a:p>
          <a:p>
            <a:pPr marL="630936" lvl="3" indent="-164591" algn="l" rtl="0">
              <a:spcBef>
                <a:spcPts val="300"/>
              </a:spcBef>
              <a:spcAft>
                <a:spcPts val="0"/>
              </a:spcAft>
              <a:buSzPts val="1600"/>
              <a:buFont typeface="Arial"/>
              <a:buChar char="•"/>
            </a:pPr>
            <a:r>
              <a:rPr lang="en-US" dirty="0"/>
              <a:t>Helmet will be available at the Continuing Education Class</a:t>
            </a:r>
            <a:endParaRPr dirty="0"/>
          </a:p>
          <a:p>
            <a:pPr marL="630936" lvl="3" indent="-164591" algn="l" rtl="0">
              <a:spcBef>
                <a:spcPts val="300"/>
              </a:spcBef>
              <a:spcAft>
                <a:spcPts val="0"/>
              </a:spcAft>
              <a:buSzPts val="1600"/>
              <a:buFont typeface="Arial"/>
              <a:buChar char="•"/>
            </a:pPr>
            <a:r>
              <a:rPr lang="en-US" dirty="0"/>
              <a:t>On the third floor of Simplot Lodge on race days</a:t>
            </a:r>
            <a:endParaRPr dirty="0"/>
          </a:p>
          <a:p>
            <a:pPr marL="630936" lvl="3" indent="-164591" algn="l" rtl="0">
              <a:spcBef>
                <a:spcPts val="300"/>
              </a:spcBef>
              <a:spcAft>
                <a:spcPts val="0"/>
              </a:spcAft>
              <a:buSzPts val="1600"/>
              <a:buFont typeface="Arial"/>
              <a:buChar char="•"/>
            </a:pPr>
            <a:r>
              <a:rPr lang="en-US" dirty="0"/>
              <a:t>Contact Anissa </a:t>
            </a:r>
            <a:r>
              <a:rPr lang="en-US" dirty="0" err="1"/>
              <a:t>Bramlet</a:t>
            </a:r>
            <a:r>
              <a:rPr lang="en-US" dirty="0"/>
              <a:t> with any questions: bramlet.anissa@westada.org</a:t>
            </a:r>
            <a:endParaRPr dirty="0"/>
          </a:p>
          <a:p>
            <a:pPr marL="342900" lvl="0" indent="-342900" algn="l" rtl="0">
              <a:spcBef>
                <a:spcPts val="800"/>
              </a:spcBef>
              <a:spcAft>
                <a:spcPts val="0"/>
              </a:spcAft>
              <a:buClr>
                <a:schemeClr val="dk1"/>
              </a:buClr>
              <a:buSzPts val="1600"/>
              <a:buFont typeface="Arial"/>
              <a:buChar char="•"/>
            </a:pPr>
            <a:r>
              <a:rPr lang="en-US" dirty="0"/>
              <a:t>Prizes: 1st Place 5 Day passes for fundraising, valued at $420.00</a:t>
            </a:r>
            <a:endParaRPr dirty="0"/>
          </a:p>
          <a:p>
            <a:pPr marL="342900" lvl="0" indent="0" algn="l" rtl="0">
              <a:spcBef>
                <a:spcPts val="800"/>
              </a:spcBef>
              <a:spcAft>
                <a:spcPts val="0"/>
              </a:spcAft>
              <a:buNone/>
            </a:pPr>
            <a:r>
              <a:rPr lang="en-US" dirty="0"/>
              <a:t>                  2nd Place 3 Day passes for fundraising, valued at $252.00</a:t>
            </a:r>
            <a:endParaRPr dirty="0"/>
          </a:p>
          <a:p>
            <a:pPr marL="0" lvl="0" indent="0" algn="l" rtl="0">
              <a:spcBef>
                <a:spcPts val="800"/>
              </a:spcBef>
              <a:spcAft>
                <a:spcPts val="0"/>
              </a:spcAft>
              <a:buClr>
                <a:schemeClr val="dk1"/>
              </a:buClr>
              <a:buSzPts val="1600"/>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30450a05e57_0_2"/>
          <p:cNvSpPr txBox="1">
            <a:spLocks noGrp="1"/>
          </p:cNvSpPr>
          <p:nvPr>
            <p:ph type="title"/>
          </p:nvPr>
        </p:nvSpPr>
        <p:spPr>
          <a:xfrm>
            <a:off x="822960" y="365760"/>
            <a:ext cx="7521000" cy="548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Libre Franklin Medium"/>
              <a:buNone/>
            </a:pPr>
            <a:r>
              <a:rPr lang="en-US" sz="2400"/>
              <a:t> Bogus Basin Intermountain Ski Race</a:t>
            </a:r>
            <a:endParaRPr/>
          </a:p>
        </p:txBody>
      </p:sp>
      <p:sp>
        <p:nvSpPr>
          <p:cNvPr id="350" name="Google Shape;350;g30450a05e57_0_2"/>
          <p:cNvSpPr txBox="1">
            <a:spLocks noGrp="1"/>
          </p:cNvSpPr>
          <p:nvPr>
            <p:ph type="body" idx="1"/>
          </p:nvPr>
        </p:nvSpPr>
        <p:spPr>
          <a:xfrm>
            <a:off x="609600" y="914400"/>
            <a:ext cx="7734300" cy="3120000"/>
          </a:xfrm>
          <a:prstGeom prst="rect">
            <a:avLst/>
          </a:prstGeom>
          <a:noFill/>
          <a:ln>
            <a:noFill/>
          </a:ln>
        </p:spPr>
        <p:txBody>
          <a:bodyPr spcFirstLastPara="1" wrap="square" lIns="91425" tIns="45700" rIns="91425" bIns="45700" anchor="t" anchorCtr="0">
            <a:normAutofit/>
          </a:bodyPr>
          <a:lstStyle/>
          <a:p>
            <a:pPr marL="342900" lvl="0" indent="-350520" algn="l" rtl="0">
              <a:spcBef>
                <a:spcPts val="0"/>
              </a:spcBef>
              <a:spcAft>
                <a:spcPts val="0"/>
              </a:spcAft>
              <a:buClr>
                <a:schemeClr val="dk1"/>
              </a:buClr>
              <a:buSzPts val="1600"/>
              <a:buFont typeface="Arial"/>
              <a:buChar char="•"/>
            </a:pPr>
            <a:r>
              <a:rPr lang="en-US" dirty="0"/>
              <a:t>When: Saturday, February 29th</a:t>
            </a:r>
            <a:endParaRPr dirty="0"/>
          </a:p>
          <a:p>
            <a:pPr marL="342900" lvl="0" indent="-363220" algn="l" rtl="0">
              <a:spcBef>
                <a:spcPts val="0"/>
              </a:spcBef>
              <a:spcAft>
                <a:spcPts val="0"/>
              </a:spcAft>
              <a:buSzPts val="1800"/>
              <a:buChar char="•"/>
            </a:pPr>
            <a:r>
              <a:rPr lang="en-US" dirty="0"/>
              <a:t>Where: Bogus Basin</a:t>
            </a:r>
            <a:endParaRPr dirty="0"/>
          </a:p>
          <a:p>
            <a:pPr marL="342900" lvl="0" indent="-363220" algn="l" rtl="0">
              <a:spcBef>
                <a:spcPts val="0"/>
              </a:spcBef>
              <a:spcAft>
                <a:spcPts val="0"/>
              </a:spcAft>
              <a:buSzPts val="1800"/>
              <a:buChar char="•"/>
            </a:pPr>
            <a:r>
              <a:rPr lang="en-US" dirty="0"/>
              <a:t>What: Teams from Bogus Basin, Sun Valley, Tamarack, Soldier Mountain and Anthony </a:t>
            </a:r>
            <a:r>
              <a:rPr lang="en-US" dirty="0" err="1"/>
              <a:t>Lakew</a:t>
            </a:r>
            <a:r>
              <a:rPr lang="en-US" dirty="0"/>
              <a:t> will compete and join in groups for a day of ski racing</a:t>
            </a:r>
            <a:endParaRPr dirty="0"/>
          </a:p>
          <a:p>
            <a:pPr marL="402336" lvl="2" indent="-164592" algn="l" rtl="0">
              <a:spcBef>
                <a:spcPts val="0"/>
              </a:spcBef>
              <a:spcAft>
                <a:spcPts val="0"/>
              </a:spcAft>
              <a:buSzPts val="1800"/>
              <a:buChar char="•"/>
            </a:pPr>
            <a:r>
              <a:rPr lang="en-US" dirty="0"/>
              <a:t>Morning event Slalom</a:t>
            </a:r>
            <a:endParaRPr dirty="0"/>
          </a:p>
          <a:p>
            <a:pPr marL="402336" lvl="2" indent="-164592" algn="l" rtl="0">
              <a:spcBef>
                <a:spcPts val="0"/>
              </a:spcBef>
              <a:spcAft>
                <a:spcPts val="0"/>
              </a:spcAft>
              <a:buSzPts val="1800"/>
              <a:buChar char="•"/>
            </a:pPr>
            <a:r>
              <a:rPr lang="en-US" dirty="0"/>
              <a:t>Afternoon event Dual Slalom Team Eliminations</a:t>
            </a:r>
            <a:endParaRPr dirty="0"/>
          </a:p>
          <a:p>
            <a:pPr marL="173736" lvl="1" indent="-173736" algn="l" rtl="0">
              <a:spcBef>
                <a:spcPts val="0"/>
              </a:spcBef>
              <a:spcAft>
                <a:spcPts val="0"/>
              </a:spcAft>
              <a:buSzPts val="1800"/>
              <a:buChar char="•"/>
            </a:pPr>
            <a:r>
              <a:rPr lang="en-US" dirty="0"/>
              <a:t>Bogus Basin Team qualifying:</a:t>
            </a:r>
            <a:endParaRPr dirty="0"/>
          </a:p>
          <a:p>
            <a:pPr marL="402336" lvl="2" indent="-164592" algn="l" rtl="0">
              <a:spcBef>
                <a:spcPts val="0"/>
              </a:spcBef>
              <a:spcAft>
                <a:spcPts val="0"/>
              </a:spcAft>
              <a:buSzPts val="1800"/>
              <a:buChar char="•"/>
            </a:pPr>
            <a:r>
              <a:rPr lang="en-US" dirty="0"/>
              <a:t>Men and Women Skiers in High School</a:t>
            </a:r>
            <a:endParaRPr dirty="0"/>
          </a:p>
          <a:p>
            <a:pPr marL="402336" lvl="2" indent="-164592" algn="l" rtl="0">
              <a:spcBef>
                <a:spcPts val="0"/>
              </a:spcBef>
              <a:spcAft>
                <a:spcPts val="0"/>
              </a:spcAft>
              <a:buSzPts val="1800"/>
              <a:buChar char="•"/>
            </a:pPr>
            <a:r>
              <a:rPr lang="en-US" dirty="0"/>
              <a:t>Compete in 4 Saturday races and Dotty Clark </a:t>
            </a:r>
            <a:endParaRPr dirty="0"/>
          </a:p>
          <a:p>
            <a:pPr marL="173736" lvl="0" indent="0" algn="l" rtl="0">
              <a:spcBef>
                <a:spcPts val="0"/>
              </a:spcBef>
              <a:spcAft>
                <a:spcPts val="0"/>
              </a:spcAft>
              <a:buNone/>
            </a:pPr>
            <a:endParaRPr dirty="0"/>
          </a:p>
          <a:p>
            <a:pPr marL="342900" lvl="0" indent="0" algn="l" rtl="0">
              <a:spcBef>
                <a:spcPts val="0"/>
              </a:spcBef>
              <a:spcAft>
                <a:spcPts val="0"/>
              </a:spcAft>
              <a:buNone/>
            </a:pPr>
            <a:r>
              <a:rPr lang="en-US" dirty="0"/>
              <a:t>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txBox="1">
            <a:spLocks noGrp="1"/>
          </p:cNvSpPr>
          <p:nvPr>
            <p:ph type="title"/>
          </p:nvPr>
        </p:nvSpPr>
        <p:spPr>
          <a:xfrm>
            <a:off x="609600" y="253280"/>
            <a:ext cx="7521000" cy="828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Libre Franklin Medium"/>
              <a:buNone/>
            </a:pPr>
            <a:r>
              <a:rPr lang="en-US" sz="2400" b="1" dirty="0"/>
              <a:t>	THE PROGRAM’S PHILOSOPHY HAS  THREE GOALS:</a:t>
            </a:r>
            <a:endParaRPr sz="2400" dirty="0"/>
          </a:p>
        </p:txBody>
      </p:sp>
      <p:sp>
        <p:nvSpPr>
          <p:cNvPr id="124" name="Google Shape;124;p3"/>
          <p:cNvSpPr txBox="1">
            <a:spLocks noGrp="1"/>
          </p:cNvSpPr>
          <p:nvPr>
            <p:ph type="body" idx="1"/>
          </p:nvPr>
        </p:nvSpPr>
        <p:spPr>
          <a:xfrm>
            <a:off x="762000" y="1219200"/>
            <a:ext cx="7520940" cy="3505200"/>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chemeClr val="dk1"/>
              </a:buClr>
              <a:buSzPts val="2400"/>
              <a:buFont typeface="Libre Franklin Medium"/>
              <a:buAutoNum type="arabicPeriod"/>
            </a:pPr>
            <a:r>
              <a:rPr lang="en-US" sz="2400"/>
              <a:t>Provide a safe environment on the slopes in which to participate.</a:t>
            </a:r>
            <a:endParaRPr/>
          </a:p>
          <a:p>
            <a:pPr marL="457200" lvl="0" indent="-457200" algn="l" rtl="0">
              <a:spcBef>
                <a:spcPts val="800"/>
              </a:spcBef>
              <a:spcAft>
                <a:spcPts val="0"/>
              </a:spcAft>
              <a:buClr>
                <a:schemeClr val="dk1"/>
              </a:buClr>
              <a:buSzPts val="2400"/>
              <a:buFont typeface="Libre Franklin Medium"/>
              <a:buAutoNum type="arabicPeriod"/>
            </a:pPr>
            <a:r>
              <a:rPr lang="en-US" sz="2400"/>
              <a:t>Encourage students to represent and compete for their school in a life sport activity. This provides a venue for many students to represent their school that might not otherwise.      </a:t>
            </a:r>
            <a:endParaRPr/>
          </a:p>
          <a:p>
            <a:pPr marL="457200" lvl="0" indent="-457200" algn="l" rtl="0">
              <a:spcBef>
                <a:spcPts val="800"/>
              </a:spcBef>
              <a:spcAft>
                <a:spcPts val="0"/>
              </a:spcAft>
              <a:buClr>
                <a:schemeClr val="dk1"/>
              </a:buClr>
              <a:buSzPts val="2400"/>
              <a:buFont typeface="Libre Franklin Medium"/>
              <a:buAutoNum type="arabicPeriod"/>
            </a:pPr>
            <a:r>
              <a:rPr lang="en-US" sz="2400"/>
              <a:t>Provide a level of competition in which the maximum number of students can participate.    </a:t>
            </a:r>
            <a:endParaRPr/>
          </a:p>
          <a:p>
            <a:pPr marL="342900" lvl="0" indent="-190500" algn="l" rtl="0">
              <a:spcBef>
                <a:spcPts val="800"/>
              </a:spcBef>
              <a:spcAft>
                <a:spcPts val="0"/>
              </a:spcAft>
              <a:buClr>
                <a:schemeClr val="dk1"/>
              </a:buClr>
              <a:buSzPts val="2400"/>
              <a:buFont typeface="Arial"/>
              <a:buNone/>
            </a:pPr>
            <a:endParaRPr sz="2400" b="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2f8d90772c8_0_0"/>
          <p:cNvSpPr txBox="1">
            <a:spLocks noGrp="1"/>
          </p:cNvSpPr>
          <p:nvPr>
            <p:ph type="title"/>
          </p:nvPr>
        </p:nvSpPr>
        <p:spPr>
          <a:xfrm>
            <a:off x="822960" y="365760"/>
            <a:ext cx="7521000" cy="548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Libre Franklin Medium"/>
              <a:buNone/>
            </a:pPr>
            <a:r>
              <a:rPr lang="en-US" sz="2400"/>
              <a:t> School Race Program Practice Days</a:t>
            </a:r>
            <a:endParaRPr/>
          </a:p>
        </p:txBody>
      </p:sp>
      <p:sp>
        <p:nvSpPr>
          <p:cNvPr id="356" name="Google Shape;356;g2f8d90772c8_0_0"/>
          <p:cNvSpPr txBox="1">
            <a:spLocks noGrp="1"/>
          </p:cNvSpPr>
          <p:nvPr>
            <p:ph type="body" idx="1"/>
          </p:nvPr>
        </p:nvSpPr>
        <p:spPr>
          <a:xfrm>
            <a:off x="609600" y="914400"/>
            <a:ext cx="7734300" cy="4172400"/>
          </a:xfrm>
          <a:prstGeom prst="rect">
            <a:avLst/>
          </a:prstGeom>
          <a:noFill/>
          <a:ln>
            <a:noFill/>
          </a:ln>
        </p:spPr>
        <p:txBody>
          <a:bodyPr spcFirstLastPara="1" wrap="square" lIns="91425" tIns="45700" rIns="91425" bIns="45700" anchor="t" anchorCtr="0">
            <a:normAutofit fontScale="62500" lnSpcReduction="20000"/>
          </a:bodyPr>
          <a:lstStyle/>
          <a:p>
            <a:pPr marL="342900" lvl="0" indent="0" algn="l" rtl="0">
              <a:spcBef>
                <a:spcPts val="0"/>
              </a:spcBef>
              <a:spcAft>
                <a:spcPts val="0"/>
              </a:spcAft>
              <a:buNone/>
            </a:pPr>
            <a:endParaRPr sz="3807" dirty="0"/>
          </a:p>
          <a:p>
            <a:pPr marL="0" lvl="0" indent="0" algn="l" rtl="0">
              <a:spcBef>
                <a:spcPts val="0"/>
              </a:spcBef>
              <a:spcAft>
                <a:spcPts val="0"/>
              </a:spcAft>
              <a:buNone/>
            </a:pPr>
            <a:endParaRPr sz="3807" b="1" dirty="0"/>
          </a:p>
          <a:p>
            <a:pPr marL="342900" lvl="0" indent="-327501" algn="l" rtl="0">
              <a:spcBef>
                <a:spcPts val="0"/>
              </a:spcBef>
              <a:spcAft>
                <a:spcPts val="0"/>
              </a:spcAft>
              <a:buSzPct val="100000"/>
              <a:buChar char="•"/>
            </a:pPr>
            <a:r>
              <a:rPr lang="en-US" sz="3807" dirty="0"/>
              <a:t>Where: New Racecourses</a:t>
            </a:r>
            <a:endParaRPr sz="3807" dirty="0"/>
          </a:p>
          <a:p>
            <a:pPr marL="342900" lvl="0" indent="-327501" algn="l" rtl="0">
              <a:spcBef>
                <a:spcPts val="0"/>
              </a:spcBef>
              <a:spcAft>
                <a:spcPts val="0"/>
              </a:spcAft>
              <a:buSzPct val="100000"/>
              <a:buChar char="•"/>
            </a:pPr>
            <a:r>
              <a:rPr lang="en-US" sz="3807" dirty="0"/>
              <a:t>What: Students will have the opportunity to run the new racecourses</a:t>
            </a:r>
            <a:endParaRPr sz="3807" dirty="0"/>
          </a:p>
          <a:p>
            <a:pPr marL="342900" lvl="0" indent="-327501" algn="l" rtl="0">
              <a:spcBef>
                <a:spcPts val="0"/>
              </a:spcBef>
              <a:spcAft>
                <a:spcPts val="0"/>
              </a:spcAft>
              <a:buSzPct val="100000"/>
              <a:buChar char="•"/>
            </a:pPr>
            <a:r>
              <a:rPr lang="en-US" sz="3807" dirty="0"/>
              <a:t>Must be Registered in the program by January 1st, 2025</a:t>
            </a:r>
            <a:endParaRPr sz="3807" dirty="0"/>
          </a:p>
          <a:p>
            <a:pPr marL="342900" lvl="0" indent="-327501" algn="l" rtl="0">
              <a:spcBef>
                <a:spcPts val="0"/>
              </a:spcBef>
              <a:spcAft>
                <a:spcPts val="0"/>
              </a:spcAft>
              <a:buSzPct val="100000"/>
              <a:buChar char="•"/>
            </a:pPr>
            <a:r>
              <a:rPr lang="en-US" sz="3807" dirty="0"/>
              <a:t>Will need to get a wristband from the 3rd Floor of Pioneer Lodge. </a:t>
            </a:r>
            <a:endParaRPr sz="3807" dirty="0"/>
          </a:p>
          <a:p>
            <a:pPr marL="342900" lvl="0" indent="-327501" algn="l" rtl="0">
              <a:spcBef>
                <a:spcPts val="0"/>
              </a:spcBef>
              <a:spcAft>
                <a:spcPts val="0"/>
              </a:spcAft>
              <a:buSzPct val="100000"/>
              <a:buChar char="•"/>
            </a:pPr>
            <a:r>
              <a:rPr lang="en-US" sz="3807" dirty="0"/>
              <a:t>Waivers will be available for parents and siblings to obtain a wristband and run a racecourse.</a:t>
            </a:r>
            <a:endParaRPr sz="3807" dirty="0"/>
          </a:p>
          <a:p>
            <a:pPr marL="342900" lvl="0" indent="-327501" algn="l" rtl="0">
              <a:spcBef>
                <a:spcPts val="0"/>
              </a:spcBef>
              <a:spcAft>
                <a:spcPts val="0"/>
              </a:spcAft>
              <a:buSzPct val="100000"/>
              <a:buChar char="•"/>
            </a:pPr>
            <a:r>
              <a:rPr lang="en-US" sz="3807" dirty="0"/>
              <a:t>Registered Racer Lift tickets will be $29.00  plus tax </a:t>
            </a:r>
            <a:endParaRPr sz="3807" dirty="0"/>
          </a:p>
          <a:p>
            <a:pPr marL="402336" lvl="0" indent="0" algn="l" rtl="0">
              <a:spcBef>
                <a:spcPts val="0"/>
              </a:spcBef>
              <a:spcAft>
                <a:spcPts val="0"/>
              </a:spcAft>
              <a:buNone/>
            </a:pPr>
            <a:endParaRPr dirty="0"/>
          </a:p>
          <a:p>
            <a:pPr marL="173736"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2f8d90772c8_0_0"/>
          <p:cNvSpPr txBox="1">
            <a:spLocks noGrp="1"/>
          </p:cNvSpPr>
          <p:nvPr>
            <p:ph type="title"/>
          </p:nvPr>
        </p:nvSpPr>
        <p:spPr>
          <a:xfrm>
            <a:off x="822960" y="365760"/>
            <a:ext cx="7521000" cy="548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Libre Franklin Medium"/>
              <a:buNone/>
            </a:pPr>
            <a:r>
              <a:rPr lang="en-US" sz="2400"/>
              <a:t> School Race Program Practice Days</a:t>
            </a:r>
            <a:endParaRPr/>
          </a:p>
        </p:txBody>
      </p:sp>
      <p:sp>
        <p:nvSpPr>
          <p:cNvPr id="356" name="Google Shape;356;g2f8d90772c8_0_0"/>
          <p:cNvSpPr txBox="1">
            <a:spLocks noGrp="1"/>
          </p:cNvSpPr>
          <p:nvPr>
            <p:ph type="body" idx="1"/>
          </p:nvPr>
        </p:nvSpPr>
        <p:spPr>
          <a:xfrm>
            <a:off x="609600" y="914400"/>
            <a:ext cx="7734300" cy="4172400"/>
          </a:xfrm>
          <a:prstGeom prst="rect">
            <a:avLst/>
          </a:prstGeom>
          <a:noFill/>
          <a:ln>
            <a:noFill/>
          </a:ln>
        </p:spPr>
        <p:txBody>
          <a:bodyPr spcFirstLastPara="1" wrap="square" lIns="91425" tIns="45700" rIns="91425" bIns="45700" anchor="t" anchorCtr="0">
            <a:normAutofit/>
          </a:bodyPr>
          <a:lstStyle/>
          <a:p>
            <a:pPr marL="342900" lvl="0" indent="0" algn="l" rtl="0">
              <a:spcBef>
                <a:spcPts val="0"/>
              </a:spcBef>
              <a:spcAft>
                <a:spcPts val="0"/>
              </a:spcAft>
              <a:buNone/>
            </a:pPr>
            <a:endParaRPr sz="3807" dirty="0"/>
          </a:p>
          <a:p>
            <a:pPr marL="0" lvl="0" indent="0" algn="l" rtl="0">
              <a:spcBef>
                <a:spcPts val="0"/>
              </a:spcBef>
              <a:spcAft>
                <a:spcPts val="0"/>
              </a:spcAft>
              <a:buNone/>
            </a:pPr>
            <a:endParaRPr sz="3807" b="1" dirty="0"/>
          </a:p>
          <a:p>
            <a:pPr marL="402336" lvl="0" indent="0" algn="l" rtl="0">
              <a:spcBef>
                <a:spcPts val="0"/>
              </a:spcBef>
              <a:spcAft>
                <a:spcPts val="0"/>
              </a:spcAft>
              <a:buNone/>
            </a:pPr>
            <a:endParaRPr dirty="0"/>
          </a:p>
          <a:p>
            <a:pPr marL="173736"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3" name="Picture 2">
            <a:extLst>
              <a:ext uri="{FF2B5EF4-FFF2-40B4-BE49-F238E27FC236}">
                <a16:creationId xmlns:a16="http://schemas.microsoft.com/office/drawing/2014/main" id="{293D4E36-CB10-BA91-4928-1B0FFC8997F2}"/>
              </a:ext>
            </a:extLst>
          </p:cNvPr>
          <p:cNvPicPr>
            <a:picLocks noChangeAspect="1"/>
          </p:cNvPicPr>
          <p:nvPr/>
        </p:nvPicPr>
        <p:blipFill>
          <a:blip r:embed="rId3"/>
          <a:stretch>
            <a:fillRect/>
          </a:stretch>
        </p:blipFill>
        <p:spPr>
          <a:xfrm>
            <a:off x="0" y="914400"/>
            <a:ext cx="9074084" cy="5068250"/>
          </a:xfrm>
          <a:prstGeom prst="rect">
            <a:avLst/>
          </a:prstGeom>
        </p:spPr>
      </p:pic>
    </p:spTree>
    <p:extLst>
      <p:ext uri="{BB962C8B-B14F-4D97-AF65-F5344CB8AC3E}">
        <p14:creationId xmlns:p14="http://schemas.microsoft.com/office/powerpoint/2010/main" val="2877585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2f8d90772c8_0_0"/>
          <p:cNvSpPr txBox="1">
            <a:spLocks noGrp="1"/>
          </p:cNvSpPr>
          <p:nvPr>
            <p:ph type="title"/>
          </p:nvPr>
        </p:nvSpPr>
        <p:spPr>
          <a:xfrm>
            <a:off x="822960" y="365760"/>
            <a:ext cx="7521000" cy="548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Libre Franklin Medium"/>
              <a:buNone/>
            </a:pPr>
            <a:r>
              <a:rPr lang="en-US" sz="2400" dirty="0"/>
              <a:t> School Race Program Thursday Night Practice </a:t>
            </a:r>
            <a:endParaRPr dirty="0"/>
          </a:p>
        </p:txBody>
      </p:sp>
      <p:sp>
        <p:nvSpPr>
          <p:cNvPr id="356" name="Google Shape;356;g2f8d90772c8_0_0"/>
          <p:cNvSpPr txBox="1">
            <a:spLocks noGrp="1"/>
          </p:cNvSpPr>
          <p:nvPr>
            <p:ph type="body" idx="1"/>
          </p:nvPr>
        </p:nvSpPr>
        <p:spPr>
          <a:xfrm>
            <a:off x="609600" y="914400"/>
            <a:ext cx="7734300" cy="4172400"/>
          </a:xfrm>
          <a:prstGeom prst="rect">
            <a:avLst/>
          </a:prstGeom>
          <a:noFill/>
          <a:ln>
            <a:noFill/>
          </a:ln>
        </p:spPr>
        <p:txBody>
          <a:bodyPr spcFirstLastPara="1" wrap="square" lIns="91425" tIns="45700" rIns="91425" bIns="45700" anchor="t" anchorCtr="0">
            <a:normAutofit/>
          </a:bodyPr>
          <a:lstStyle/>
          <a:p>
            <a:pPr marL="342900" lvl="0" indent="0" algn="l" rtl="0">
              <a:spcBef>
                <a:spcPts val="0"/>
              </a:spcBef>
              <a:spcAft>
                <a:spcPts val="0"/>
              </a:spcAft>
              <a:buNone/>
            </a:pPr>
            <a:endParaRPr sz="3807" dirty="0"/>
          </a:p>
          <a:p>
            <a:pPr marL="0" lvl="0" indent="0" algn="l" rtl="0">
              <a:spcBef>
                <a:spcPts val="0"/>
              </a:spcBef>
              <a:spcAft>
                <a:spcPts val="0"/>
              </a:spcAft>
              <a:buNone/>
            </a:pPr>
            <a:endParaRPr sz="3807" b="1" dirty="0"/>
          </a:p>
          <a:p>
            <a:pPr marL="402336" lvl="0" indent="0" algn="l" rtl="0">
              <a:spcBef>
                <a:spcPts val="0"/>
              </a:spcBef>
              <a:spcAft>
                <a:spcPts val="0"/>
              </a:spcAft>
              <a:buNone/>
            </a:pPr>
            <a:endParaRPr dirty="0"/>
          </a:p>
          <a:p>
            <a:pPr marL="173736"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4" name="Picture 3">
            <a:extLst>
              <a:ext uri="{FF2B5EF4-FFF2-40B4-BE49-F238E27FC236}">
                <a16:creationId xmlns:a16="http://schemas.microsoft.com/office/drawing/2014/main" id="{F7C31BBF-078D-B707-3D28-D004FA4155C7}"/>
              </a:ext>
            </a:extLst>
          </p:cNvPr>
          <p:cNvPicPr>
            <a:picLocks noChangeAspect="1"/>
          </p:cNvPicPr>
          <p:nvPr/>
        </p:nvPicPr>
        <p:blipFill>
          <a:blip r:embed="rId3"/>
          <a:stretch>
            <a:fillRect/>
          </a:stretch>
        </p:blipFill>
        <p:spPr>
          <a:xfrm>
            <a:off x="1828800" y="914400"/>
            <a:ext cx="5486400" cy="3009900"/>
          </a:xfrm>
          <a:prstGeom prst="rect">
            <a:avLst/>
          </a:prstGeom>
        </p:spPr>
      </p:pic>
      <p:sp>
        <p:nvSpPr>
          <p:cNvPr id="5" name="TextBox 4">
            <a:extLst>
              <a:ext uri="{FF2B5EF4-FFF2-40B4-BE49-F238E27FC236}">
                <a16:creationId xmlns:a16="http://schemas.microsoft.com/office/drawing/2014/main" id="{A43CED75-D175-F588-368B-A5F3040021A1}"/>
              </a:ext>
            </a:extLst>
          </p:cNvPr>
          <p:cNvSpPr txBox="1"/>
          <p:nvPr/>
        </p:nvSpPr>
        <p:spPr>
          <a:xfrm>
            <a:off x="609600" y="4008783"/>
            <a:ext cx="7734300" cy="1169551"/>
          </a:xfrm>
          <a:prstGeom prst="rect">
            <a:avLst/>
          </a:prstGeom>
          <a:noFill/>
        </p:spPr>
        <p:txBody>
          <a:bodyPr wrap="square" rtlCol="0">
            <a:spAutoFit/>
          </a:bodyPr>
          <a:lstStyle/>
          <a:p>
            <a:r>
              <a:rPr lang="en-US" dirty="0"/>
              <a:t>Parents and siblings can participate on the slalom racecourse.  </a:t>
            </a:r>
          </a:p>
          <a:p>
            <a:r>
              <a:rPr lang="en-US" dirty="0"/>
              <a:t>Students with a helmet sticker do not need to register.</a:t>
            </a:r>
          </a:p>
          <a:p>
            <a:r>
              <a:rPr lang="en-US" dirty="0"/>
              <a:t>Parents can register themselves and children on the third floor of Simplot Lodge and will receive a wristband to participate.</a:t>
            </a:r>
          </a:p>
          <a:p>
            <a:endParaRPr lang="en-US" dirty="0"/>
          </a:p>
        </p:txBody>
      </p:sp>
    </p:spTree>
    <p:extLst>
      <p:ext uri="{BB962C8B-B14F-4D97-AF65-F5344CB8AC3E}">
        <p14:creationId xmlns:p14="http://schemas.microsoft.com/office/powerpoint/2010/main" val="2105307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2f8d90772c8_0_7"/>
          <p:cNvSpPr txBox="1">
            <a:spLocks noGrp="1"/>
          </p:cNvSpPr>
          <p:nvPr>
            <p:ph type="title"/>
          </p:nvPr>
        </p:nvSpPr>
        <p:spPr>
          <a:xfrm>
            <a:off x="822960" y="365760"/>
            <a:ext cx="7521000" cy="548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Libre Franklin Medium"/>
              <a:buNone/>
            </a:pPr>
            <a:r>
              <a:rPr lang="en-US" sz="2400"/>
              <a:t>Notes</a:t>
            </a:r>
            <a:endParaRPr/>
          </a:p>
        </p:txBody>
      </p:sp>
      <p:sp>
        <p:nvSpPr>
          <p:cNvPr id="362" name="Google Shape;362;g2f8d90772c8_0_7"/>
          <p:cNvSpPr txBox="1">
            <a:spLocks noGrp="1"/>
          </p:cNvSpPr>
          <p:nvPr>
            <p:ph type="body" idx="1"/>
          </p:nvPr>
        </p:nvSpPr>
        <p:spPr>
          <a:xfrm>
            <a:off x="609600" y="914400"/>
            <a:ext cx="7734300" cy="4172400"/>
          </a:xfrm>
          <a:prstGeom prst="rect">
            <a:avLst/>
          </a:prstGeom>
          <a:noFill/>
          <a:ln>
            <a:noFill/>
          </a:ln>
        </p:spPr>
        <p:txBody>
          <a:bodyPr spcFirstLastPara="1" wrap="square" lIns="91425" tIns="45700" rIns="91425" bIns="45700" anchor="t" anchorCtr="0">
            <a:normAutofit fontScale="92500" lnSpcReduction="20000"/>
          </a:bodyPr>
          <a:lstStyle/>
          <a:p>
            <a:pPr marL="402336" lvl="0" indent="0" algn="l" rtl="0">
              <a:spcBef>
                <a:spcPts val="0"/>
              </a:spcBef>
              <a:spcAft>
                <a:spcPts val="0"/>
              </a:spcAft>
              <a:buNone/>
            </a:pPr>
            <a:endParaRPr lang="en-US" dirty="0"/>
          </a:p>
          <a:p>
            <a:pPr marL="402336" lvl="0" indent="0" algn="l" rtl="0">
              <a:spcBef>
                <a:spcPts val="0"/>
              </a:spcBef>
              <a:spcAft>
                <a:spcPts val="0"/>
              </a:spcAft>
              <a:buNone/>
            </a:pPr>
            <a:endParaRPr lang="en-US" dirty="0"/>
          </a:p>
          <a:p>
            <a:pPr marL="688086" lvl="0" indent="-285750" algn="l" rtl="0">
              <a:spcBef>
                <a:spcPts val="0"/>
              </a:spcBef>
              <a:spcAft>
                <a:spcPts val="0"/>
              </a:spcAft>
              <a:buFont typeface="Wingdings" panose="05000000000000000000" pitchFamily="2" charset="2"/>
              <a:buChar char="v"/>
            </a:pPr>
            <a:r>
              <a:rPr lang="en-US" dirty="0"/>
              <a:t>Parents should contact their school Adviser with questions or concerns.  </a:t>
            </a:r>
          </a:p>
          <a:p>
            <a:pPr marL="688086" lvl="0" indent="-285750" algn="l" rtl="0">
              <a:spcBef>
                <a:spcPts val="0"/>
              </a:spcBef>
              <a:spcAft>
                <a:spcPts val="0"/>
              </a:spcAft>
              <a:buFont typeface="Wingdings" panose="05000000000000000000" pitchFamily="2" charset="2"/>
              <a:buChar char="v"/>
            </a:pPr>
            <a:endParaRPr lang="en-US" dirty="0"/>
          </a:p>
          <a:p>
            <a:pPr marL="688086" lvl="0" indent="-285750" algn="l" rtl="0">
              <a:spcBef>
                <a:spcPts val="0"/>
              </a:spcBef>
              <a:spcAft>
                <a:spcPts val="0"/>
              </a:spcAft>
              <a:buFont typeface="Wingdings" panose="05000000000000000000" pitchFamily="2" charset="2"/>
              <a:buChar char="v"/>
            </a:pPr>
            <a:r>
              <a:rPr lang="en-US" dirty="0"/>
              <a:t>This presentation will be posted on the Bogus Basin Website along with a list of the primary contact information for the  Adviser at your school</a:t>
            </a:r>
          </a:p>
          <a:p>
            <a:pPr marL="688086" lvl="0" indent="-285750" algn="l" rtl="0">
              <a:spcBef>
                <a:spcPts val="0"/>
              </a:spcBef>
              <a:spcAft>
                <a:spcPts val="0"/>
              </a:spcAft>
              <a:buFont typeface="Wingdings" panose="05000000000000000000" pitchFamily="2" charset="2"/>
              <a:buChar char="v"/>
            </a:pPr>
            <a:endParaRPr lang="en-US" dirty="0"/>
          </a:p>
          <a:p>
            <a:pPr marL="688086" lvl="0" indent="-285750" algn="l" rtl="0">
              <a:spcBef>
                <a:spcPts val="0"/>
              </a:spcBef>
              <a:spcAft>
                <a:spcPts val="0"/>
              </a:spcAft>
              <a:buFont typeface="Wingdings" panose="05000000000000000000" pitchFamily="2" charset="2"/>
              <a:buChar char="v"/>
            </a:pPr>
            <a:r>
              <a:rPr lang="en-US" dirty="0"/>
              <a:t>If you cannot get in touch with your school's Adviser contact:</a:t>
            </a:r>
          </a:p>
          <a:p>
            <a:pPr marL="688086" lvl="0" indent="-285750" algn="l" rtl="0">
              <a:spcBef>
                <a:spcPts val="0"/>
              </a:spcBef>
              <a:spcAft>
                <a:spcPts val="0"/>
              </a:spcAft>
              <a:buFont typeface="Wingdings" panose="05000000000000000000" pitchFamily="2" charset="2"/>
              <a:buChar char="v"/>
            </a:pPr>
            <a:r>
              <a:rPr lang="en-US" dirty="0"/>
              <a:t> John Foley</a:t>
            </a:r>
          </a:p>
          <a:p>
            <a:pPr marL="1145286" lvl="1" indent="-285750">
              <a:spcBef>
                <a:spcPts val="0"/>
              </a:spcBef>
              <a:buFont typeface="Wingdings" panose="05000000000000000000" pitchFamily="2" charset="2"/>
              <a:buChar char="v"/>
            </a:pPr>
            <a:r>
              <a:rPr lang="en-US" dirty="0">
                <a:hlinkClick r:id="rId3"/>
              </a:rPr>
              <a:t>johnfoleyski@gmail.com</a:t>
            </a:r>
            <a:endParaRPr lang="en-US" dirty="0"/>
          </a:p>
          <a:p>
            <a:pPr marL="1145286" lvl="1" indent="-285750">
              <a:spcBef>
                <a:spcPts val="0"/>
              </a:spcBef>
              <a:buFont typeface="Wingdings" panose="05000000000000000000" pitchFamily="2" charset="2"/>
              <a:buChar char="v"/>
            </a:pPr>
            <a:r>
              <a:rPr lang="en-US" dirty="0"/>
              <a:t>Please include your school's name and student’s full name</a:t>
            </a:r>
          </a:p>
          <a:p>
            <a:pPr marL="457200" lvl="0" indent="-323850" algn="l" rtl="0">
              <a:spcBef>
                <a:spcPts val="0"/>
              </a:spcBef>
              <a:spcAft>
                <a:spcPts val="0"/>
              </a:spcAft>
              <a:buSzPts val="1500"/>
              <a:buChar char="●"/>
            </a:pPr>
            <a:endParaRPr lang="en-US" sz="1500" dirty="0"/>
          </a:p>
          <a:p>
            <a:pPr marL="457200" lvl="0" indent="-323850" algn="l" rtl="0">
              <a:spcBef>
                <a:spcPts val="0"/>
              </a:spcBef>
              <a:spcAft>
                <a:spcPts val="0"/>
              </a:spcAft>
              <a:buSzPts val="1500"/>
              <a:buChar char="●"/>
            </a:pPr>
            <a:endParaRPr lang="en-US" sz="1500" dirty="0"/>
          </a:p>
          <a:p>
            <a:pPr marL="457200" lvl="0" indent="-323850" algn="l" rtl="0">
              <a:spcBef>
                <a:spcPts val="0"/>
              </a:spcBef>
              <a:spcAft>
                <a:spcPts val="0"/>
              </a:spcAft>
              <a:buSzPts val="1500"/>
              <a:buChar char="●"/>
            </a:pPr>
            <a:r>
              <a:rPr lang="en-US" sz="1500" dirty="0"/>
              <a:t>Showcase Lift will be open on Saturdays</a:t>
            </a:r>
          </a:p>
          <a:p>
            <a:pPr marL="457200" lvl="0" indent="-323850" algn="l" rtl="0">
              <a:spcBef>
                <a:spcPts val="0"/>
              </a:spcBef>
              <a:spcAft>
                <a:spcPts val="0"/>
              </a:spcAft>
              <a:buSzPts val="1500"/>
              <a:buChar char="●"/>
            </a:pPr>
            <a:endParaRPr lang="en-US" sz="1500" dirty="0"/>
          </a:p>
          <a:p>
            <a:pPr marL="457200" lvl="0" indent="-323850" algn="l" rtl="0">
              <a:spcBef>
                <a:spcPts val="0"/>
              </a:spcBef>
              <a:spcAft>
                <a:spcPts val="0"/>
              </a:spcAft>
              <a:buSzPts val="1500"/>
              <a:buChar char="●"/>
            </a:pPr>
            <a:r>
              <a:rPr lang="en-US" sz="1500" dirty="0"/>
              <a:t>We recommend that students participate in the practice day or ski the run that their racecourse will be set on prior to the first race.  This way they can make any necessary changes, prior to the first race.</a:t>
            </a:r>
          </a:p>
          <a:p>
            <a:pPr marL="133350" lvl="0" indent="0" algn="l" rtl="0">
              <a:spcBef>
                <a:spcPts val="0"/>
              </a:spcBef>
              <a:spcAft>
                <a:spcPts val="0"/>
              </a:spcAft>
              <a:buSzPts val="1500"/>
            </a:pPr>
            <a:endParaRPr sz="1500" dirty="0"/>
          </a:p>
          <a:p>
            <a:pPr marL="457200" lvl="0" indent="0" algn="l" rtl="0">
              <a:spcBef>
                <a:spcPts val="0"/>
              </a:spcBef>
              <a:spcAft>
                <a:spcPts val="0"/>
              </a:spcAft>
              <a:buNone/>
            </a:pPr>
            <a:endParaRPr sz="1500" dirty="0"/>
          </a:p>
          <a:p>
            <a:pPr marL="914400" lvl="0" indent="0" algn="l" rtl="0">
              <a:spcBef>
                <a:spcPts val="0"/>
              </a:spcBef>
              <a:spcAft>
                <a:spcPts val="0"/>
              </a:spcAft>
              <a:buNone/>
            </a:pPr>
            <a:r>
              <a:rPr lang="en-US" sz="1500" dirty="0"/>
              <a:t> </a:t>
            </a:r>
            <a:endParaRPr sz="1500" dirty="0"/>
          </a:p>
          <a:p>
            <a:pPr marL="0" lvl="0" indent="0" algn="l" rtl="0">
              <a:spcBef>
                <a:spcPts val="0"/>
              </a:spcBef>
              <a:spcAft>
                <a:spcPts val="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000"/>
              <a:buFont typeface="Libre Franklin Medium"/>
              <a:buNone/>
            </a:pPr>
            <a:r>
              <a:rPr lang="en-US" sz="1800" b="1"/>
              <a:t>2025 BOGUS BASIN SCHOOL RACE PROGRAM CONTACT LIST</a:t>
            </a:r>
            <a:endParaRPr sz="2600"/>
          </a:p>
        </p:txBody>
      </p:sp>
      <p:sp>
        <p:nvSpPr>
          <p:cNvPr id="131" name="Google Shape;131;p4"/>
          <p:cNvSpPr txBox="1">
            <a:spLocks noGrp="1"/>
          </p:cNvSpPr>
          <p:nvPr>
            <p:ph type="body" idx="1"/>
          </p:nvPr>
        </p:nvSpPr>
        <p:spPr>
          <a:xfrm>
            <a:off x="822950" y="914400"/>
            <a:ext cx="7521000" cy="3958500"/>
          </a:xfrm>
          <a:prstGeom prst="rect">
            <a:avLst/>
          </a:prstGeom>
          <a:noFill/>
          <a:ln>
            <a:noFill/>
          </a:ln>
        </p:spPr>
        <p:txBody>
          <a:bodyPr spcFirstLastPara="1" wrap="square" lIns="91425" tIns="45700" rIns="91425" bIns="45700" anchor="t" anchorCtr="0">
            <a:normAutofit/>
          </a:bodyPr>
          <a:lstStyle/>
          <a:p>
            <a:pPr marL="342900" lvl="0" indent="-228600" algn="l" rtl="0">
              <a:spcBef>
                <a:spcPts val="0"/>
              </a:spcBef>
              <a:spcAft>
                <a:spcPts val="0"/>
              </a:spcAft>
              <a:buClr>
                <a:schemeClr val="dk1"/>
              </a:buClr>
              <a:buSzPct val="100000"/>
              <a:buFont typeface="Arial"/>
              <a:buNone/>
            </a:pPr>
            <a:endParaRPr sz="1800" dirty="0"/>
          </a:p>
          <a:p>
            <a:pPr marL="342900" lvl="0" indent="0" algn="l" rtl="0">
              <a:spcBef>
                <a:spcPts val="800"/>
              </a:spcBef>
              <a:spcAft>
                <a:spcPts val="0"/>
              </a:spcAft>
              <a:buNone/>
            </a:pPr>
            <a:r>
              <a:rPr lang="en-US" sz="1800" dirty="0"/>
              <a:t>Your school Adviser is your primary point of contact</a:t>
            </a:r>
          </a:p>
          <a:p>
            <a:pPr marL="342900" lvl="0" indent="0" algn="l" rtl="0">
              <a:spcBef>
                <a:spcPts val="800"/>
              </a:spcBef>
              <a:spcAft>
                <a:spcPts val="0"/>
              </a:spcAft>
              <a:buNone/>
            </a:pPr>
            <a:r>
              <a:rPr lang="en-US" sz="1800" dirty="0"/>
              <a:t>Advisor Name                                             Contact Info</a:t>
            </a:r>
          </a:p>
          <a:p>
            <a:pPr marL="342900" lvl="0" indent="0" algn="l" rtl="0">
              <a:spcBef>
                <a:spcPts val="800"/>
              </a:spcBef>
              <a:spcAft>
                <a:spcPts val="0"/>
              </a:spcAft>
              <a:buNone/>
            </a:pPr>
            <a:endParaRPr lang="en-US" sz="1800" dirty="0"/>
          </a:p>
          <a:p>
            <a:pPr marL="342900" lvl="0" indent="0" algn="l" rtl="0">
              <a:spcBef>
                <a:spcPts val="800"/>
              </a:spcBef>
              <a:spcAft>
                <a:spcPts val="0"/>
              </a:spcAft>
              <a:buNone/>
            </a:pPr>
            <a:endParaRPr lang="en-US" sz="1800" dirty="0"/>
          </a:p>
          <a:p>
            <a:pPr marL="342900" lvl="0" indent="0" algn="l" rtl="0">
              <a:spcBef>
                <a:spcPts val="800"/>
              </a:spcBef>
              <a:spcAft>
                <a:spcPts val="0"/>
              </a:spcAft>
              <a:buNone/>
            </a:pPr>
            <a:r>
              <a:rPr lang="en-US" sz="1800" dirty="0"/>
              <a:t>Race Coordinator: John Foley: </a:t>
            </a:r>
            <a:r>
              <a:rPr lang="en-US" sz="1800" u="sng" dirty="0">
                <a:solidFill>
                  <a:schemeClr val="hlink"/>
                </a:solidFill>
                <a:hlinkClick r:id="rId3"/>
              </a:rPr>
              <a:t>johnfoleyski@gmail.com</a:t>
            </a:r>
            <a:r>
              <a:rPr lang="en-US" sz="1800" u="sng" dirty="0"/>
              <a:t>          </a:t>
            </a:r>
          </a:p>
          <a:p>
            <a:pPr marL="342900" lvl="0" indent="0" algn="l" rtl="0">
              <a:spcBef>
                <a:spcPts val="800"/>
              </a:spcBef>
              <a:spcAft>
                <a:spcPts val="0"/>
              </a:spcAft>
              <a:buNone/>
            </a:pPr>
            <a:r>
              <a:rPr lang="en-US" sz="1800" dirty="0"/>
              <a:t>208 870-4488</a:t>
            </a:r>
            <a:endParaRPr dirty="0"/>
          </a:p>
          <a:p>
            <a:pPr marL="0" lvl="1" indent="0" algn="l" rtl="0">
              <a:spcBef>
                <a:spcPts val="300"/>
              </a:spcBef>
              <a:spcAft>
                <a:spcPts val="0"/>
              </a:spcAft>
              <a:buSzPct val="100000"/>
              <a:buNone/>
            </a:pPr>
            <a:r>
              <a:rPr lang="en-US" sz="1800" dirty="0"/>
              <a:t>          </a:t>
            </a:r>
            <a:endParaRPr dirty="0"/>
          </a:p>
          <a:p>
            <a:pPr marL="288036" lvl="3" indent="0" algn="l" rtl="0">
              <a:spcBef>
                <a:spcPts val="300"/>
              </a:spcBef>
              <a:spcAft>
                <a:spcPts val="0"/>
              </a:spcAft>
              <a:buSzPct val="100000"/>
              <a:buNone/>
            </a:pPr>
            <a:endParaRPr sz="1800" u="sng" dirty="0"/>
          </a:p>
          <a:p>
            <a:pPr marL="573786" lvl="3" indent="-171450" algn="l" rtl="0">
              <a:spcBef>
                <a:spcPts val="300"/>
              </a:spcBef>
              <a:spcAft>
                <a:spcPts val="0"/>
              </a:spcAft>
              <a:buSzPct val="100000"/>
              <a:buFont typeface="Arial"/>
              <a:buNone/>
            </a:pPr>
            <a:endParaRPr sz="1800" dirty="0"/>
          </a:p>
          <a:p>
            <a:pPr marL="0" lvl="1" indent="0" algn="l" rtl="0">
              <a:spcBef>
                <a:spcPts val="300"/>
              </a:spcBef>
              <a:spcAft>
                <a:spcPts val="0"/>
              </a:spcAft>
              <a:buSzPct val="100000"/>
              <a:buNone/>
            </a:pPr>
            <a:endParaRPr sz="1800" dirty="0"/>
          </a:p>
          <a:p>
            <a:pPr marL="342900" lvl="0" indent="-342900" algn="l" rtl="0">
              <a:spcBef>
                <a:spcPts val="800"/>
              </a:spcBef>
              <a:spcAft>
                <a:spcPts val="0"/>
              </a:spcAft>
              <a:buClr>
                <a:schemeClr val="dk1"/>
              </a:buClr>
              <a:buSzPct val="100000"/>
              <a:buNone/>
            </a:pPr>
            <a:endParaRPr sz="2400" b="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dirty="0"/>
              <a:t>ADVISOR RESPONSIBILITIES:</a:t>
            </a:r>
            <a:endParaRPr dirty="0"/>
          </a:p>
        </p:txBody>
      </p:sp>
      <p:sp>
        <p:nvSpPr>
          <p:cNvPr id="137" name="Google Shape;137;p5"/>
          <p:cNvSpPr txBox="1">
            <a:spLocks noGrp="1"/>
          </p:cNvSpPr>
          <p:nvPr>
            <p:ph type="body" idx="1"/>
          </p:nvPr>
        </p:nvSpPr>
        <p:spPr>
          <a:xfrm>
            <a:off x="822960" y="1100628"/>
            <a:ext cx="7520940" cy="392857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Font typeface="Arial"/>
              <a:buChar char="•"/>
            </a:pPr>
            <a:r>
              <a:rPr lang="en-US" sz="2000" dirty="0"/>
              <a:t>Encourage participation, hold meetings, promote the program at your school.</a:t>
            </a:r>
            <a:endParaRPr dirty="0"/>
          </a:p>
          <a:p>
            <a:pPr marL="342900" lvl="0" indent="-342900" algn="l" rtl="0">
              <a:spcBef>
                <a:spcPts val="800"/>
              </a:spcBef>
              <a:spcAft>
                <a:spcPts val="0"/>
              </a:spcAft>
              <a:buClr>
                <a:schemeClr val="dk1"/>
              </a:buClr>
              <a:buSzPts val="2000"/>
              <a:buFont typeface="Arial"/>
              <a:buChar char="•"/>
            </a:pPr>
            <a:r>
              <a:rPr lang="en-US" sz="2000" dirty="0"/>
              <a:t>Attend 6 Saturday races and your respective Dotty Clark race.</a:t>
            </a:r>
            <a:endParaRPr dirty="0"/>
          </a:p>
          <a:p>
            <a:pPr marL="342900" lvl="0" indent="-342900" algn="l" rtl="0">
              <a:spcBef>
                <a:spcPts val="800"/>
              </a:spcBef>
              <a:spcAft>
                <a:spcPts val="0"/>
              </a:spcAft>
              <a:buClr>
                <a:schemeClr val="dk1"/>
              </a:buClr>
              <a:buSzPts val="2000"/>
              <a:buFont typeface="Arial"/>
              <a:buChar char="•"/>
            </a:pPr>
            <a:r>
              <a:rPr lang="en-US" sz="2000" dirty="0"/>
              <a:t>Verify Racers for your school. Racers MUST BE ON THE ROSTER to be eligible to race.  </a:t>
            </a:r>
            <a:endParaRPr dirty="0"/>
          </a:p>
          <a:p>
            <a:pPr marL="0" lvl="0" indent="0" algn="l" rtl="0">
              <a:spcBef>
                <a:spcPts val="800"/>
              </a:spcBef>
              <a:spcAft>
                <a:spcPts val="0"/>
              </a:spcAft>
              <a:buClr>
                <a:schemeClr val="dk1"/>
              </a:buClr>
              <a:buSzPts val="2000"/>
              <a:buNone/>
            </a:pPr>
            <a:endParaRPr sz="2000" dirty="0"/>
          </a:p>
          <a:p>
            <a:pPr marL="173736" lvl="1" indent="-107061" algn="l" rtl="0">
              <a:spcBef>
                <a:spcPts val="300"/>
              </a:spcBef>
              <a:spcAft>
                <a:spcPts val="0"/>
              </a:spcAft>
              <a:buSzPts val="1050"/>
              <a:buFont typeface="Noto Sans Symbols"/>
              <a:buNone/>
            </a:pPr>
            <a:endParaRPr sz="1050" dirty="0"/>
          </a:p>
          <a:p>
            <a:pPr marL="342900" lvl="0" indent="-342900" algn="l" rtl="0">
              <a:spcBef>
                <a:spcPts val="800"/>
              </a:spcBef>
              <a:spcAft>
                <a:spcPts val="0"/>
              </a:spcAft>
              <a:buClr>
                <a:schemeClr val="dk1"/>
              </a:buClr>
              <a:buSzPts val="2800"/>
              <a:buNone/>
            </a:pPr>
            <a:endParaRPr sz="2800" b="0" dirty="0"/>
          </a:p>
          <a:p>
            <a:pPr marL="342900" lvl="0" indent="-342900" algn="l" rtl="0">
              <a:spcBef>
                <a:spcPts val="800"/>
              </a:spcBef>
              <a:spcAft>
                <a:spcPts val="0"/>
              </a:spcAft>
              <a:buClr>
                <a:schemeClr val="dk1"/>
              </a:buClr>
              <a:buSzPts val="2800"/>
              <a:buNone/>
            </a:pPr>
            <a:endParaRPr sz="2800" b="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2"/>
          <p:cNvSpPr txBox="1">
            <a:spLocks noGrp="1"/>
          </p:cNvSpPr>
          <p:nvPr>
            <p:ph type="title"/>
          </p:nvPr>
        </p:nvSpPr>
        <p:spPr>
          <a:xfrm>
            <a:off x="228600" y="365760"/>
            <a:ext cx="8686800" cy="42274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sz="2400" b="1" dirty="0"/>
              <a:t>Student Registration</a:t>
            </a:r>
            <a:endParaRPr sz="2400" dirty="0"/>
          </a:p>
        </p:txBody>
      </p:sp>
      <p:sp>
        <p:nvSpPr>
          <p:cNvPr id="248" name="Google Shape;248;p22"/>
          <p:cNvSpPr txBox="1">
            <a:spLocks noGrp="1"/>
          </p:cNvSpPr>
          <p:nvPr>
            <p:ph type="body" idx="1"/>
          </p:nvPr>
        </p:nvSpPr>
        <p:spPr>
          <a:xfrm>
            <a:off x="457200" y="788504"/>
            <a:ext cx="7886700" cy="435926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1600"/>
              <a:buNone/>
            </a:pPr>
            <a:r>
              <a:rPr lang="en-US" sz="2400" dirty="0"/>
              <a:t>A student’s parent or guardian must register their student online to join the program.</a:t>
            </a:r>
          </a:p>
          <a:p>
            <a:pPr marL="342900" lvl="0" indent="-342900" algn="l" rtl="0">
              <a:spcBef>
                <a:spcPts val="0"/>
              </a:spcBef>
              <a:spcAft>
                <a:spcPts val="0"/>
              </a:spcAft>
              <a:buClr>
                <a:schemeClr val="dk1"/>
              </a:buClr>
              <a:buSzPts val="1600"/>
              <a:buNone/>
            </a:pPr>
            <a:r>
              <a:rPr lang="en-US" sz="2000" i="1" dirty="0"/>
              <a:t>If a student is 18 or older they can register themselves.</a:t>
            </a:r>
            <a:endParaRPr sz="2000" i="1" dirty="0"/>
          </a:p>
          <a:p>
            <a:pPr marL="342900" lvl="0" indent="-342900" algn="l" rtl="0">
              <a:spcBef>
                <a:spcPts val="800"/>
              </a:spcBef>
              <a:spcAft>
                <a:spcPts val="0"/>
              </a:spcAft>
              <a:buClr>
                <a:schemeClr val="dk1"/>
              </a:buClr>
              <a:buSzPts val="1600"/>
              <a:buNone/>
            </a:pPr>
            <a:r>
              <a:rPr lang="en-US" sz="2400" dirty="0"/>
              <a:t>If a racer wants to add a category or change a skill level after they have registered, they must notify their Adviser.</a:t>
            </a:r>
          </a:p>
          <a:p>
            <a:pPr marL="342900" lvl="0" indent="-342900" algn="l" rtl="0">
              <a:spcBef>
                <a:spcPts val="800"/>
              </a:spcBef>
              <a:spcAft>
                <a:spcPts val="0"/>
              </a:spcAft>
              <a:buClr>
                <a:schemeClr val="dk1"/>
              </a:buClr>
              <a:buSzPts val="1600"/>
              <a:buNone/>
            </a:pPr>
            <a:r>
              <a:rPr lang="en-US" sz="2400" dirty="0"/>
              <a:t>Advisers have until 5:00 PM on the Wednesday before the following Saturday race to communicate the change to our stats person</a:t>
            </a:r>
            <a:endParaRP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8"/>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a:t>PARENT RESPONSIBILITIES:</a:t>
            </a:r>
            <a:endParaRPr/>
          </a:p>
        </p:txBody>
      </p:sp>
      <p:sp>
        <p:nvSpPr>
          <p:cNvPr id="198" name="Google Shape;198;p8"/>
          <p:cNvSpPr txBox="1">
            <a:spLocks noGrp="1"/>
          </p:cNvSpPr>
          <p:nvPr>
            <p:ph type="body" idx="1"/>
          </p:nvPr>
        </p:nvSpPr>
        <p:spPr>
          <a:xfrm>
            <a:off x="822960" y="1100628"/>
            <a:ext cx="7520940" cy="392857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spcBef>
                <a:spcPts val="0"/>
              </a:spcBef>
              <a:spcAft>
                <a:spcPts val="0"/>
              </a:spcAft>
              <a:buClr>
                <a:schemeClr val="dk1"/>
              </a:buClr>
              <a:buSzPct val="100000"/>
              <a:buNone/>
            </a:pPr>
            <a:r>
              <a:rPr lang="en-US" sz="2000" i="1" u="sng" dirty="0"/>
              <a:t>Online Registration</a:t>
            </a:r>
            <a:endParaRPr dirty="0"/>
          </a:p>
          <a:p>
            <a:pPr marL="402336" lvl="2" indent="-164592" algn="l" rtl="0">
              <a:spcBef>
                <a:spcPts val="300"/>
              </a:spcBef>
              <a:spcAft>
                <a:spcPts val="0"/>
              </a:spcAft>
              <a:buSzPct val="100000"/>
              <a:buChar char="▪"/>
            </a:pPr>
            <a:r>
              <a:rPr lang="en-US" sz="2000" i="1" u="sng" dirty="0"/>
              <a:t> Go to the Bogus Basin website</a:t>
            </a:r>
            <a:endParaRPr dirty="0"/>
          </a:p>
          <a:p>
            <a:pPr marL="402336" lvl="2" indent="-164592" algn="l" rtl="0">
              <a:spcBef>
                <a:spcPts val="300"/>
              </a:spcBef>
              <a:spcAft>
                <a:spcPts val="0"/>
              </a:spcAft>
              <a:buSzPct val="100000"/>
              <a:buChar char="▪"/>
            </a:pPr>
            <a:r>
              <a:rPr lang="en-US" sz="2000" i="1" u="sng" dirty="0"/>
              <a:t>Go to: </a:t>
            </a:r>
            <a:r>
              <a:rPr lang="en-US" sz="2000" b="1" u="sng" dirty="0"/>
              <a:t>Your Mountain</a:t>
            </a:r>
            <a:endParaRPr dirty="0"/>
          </a:p>
          <a:p>
            <a:pPr marL="402336" lvl="2" indent="-164592" algn="l" rtl="0">
              <a:spcBef>
                <a:spcPts val="300"/>
              </a:spcBef>
              <a:spcAft>
                <a:spcPts val="0"/>
              </a:spcAft>
              <a:buSzPct val="100000"/>
              <a:buChar char="▪"/>
            </a:pPr>
            <a:r>
              <a:rPr lang="en-US" sz="2000" i="1" u="sng" dirty="0"/>
              <a:t>Go to: </a:t>
            </a:r>
            <a:r>
              <a:rPr lang="en-US" sz="2000" b="1" u="sng" dirty="0"/>
              <a:t>About Bogus</a:t>
            </a:r>
            <a:endParaRPr dirty="0"/>
          </a:p>
          <a:p>
            <a:pPr marL="402336" lvl="2" indent="-164592" algn="l" rtl="0">
              <a:spcBef>
                <a:spcPts val="300"/>
              </a:spcBef>
              <a:spcAft>
                <a:spcPts val="0"/>
              </a:spcAft>
              <a:buSzPct val="100000"/>
              <a:buChar char="▪"/>
            </a:pPr>
            <a:r>
              <a:rPr lang="en-US" sz="2000" i="1" u="sng" dirty="0"/>
              <a:t>Go to: </a:t>
            </a:r>
            <a:r>
              <a:rPr lang="en-US" sz="2000" b="1" u="sng" dirty="0"/>
              <a:t>Competitive Education</a:t>
            </a:r>
            <a:endParaRPr dirty="0"/>
          </a:p>
          <a:p>
            <a:pPr marL="402336" lvl="2" indent="-164592" algn="l" rtl="0">
              <a:spcBef>
                <a:spcPts val="300"/>
              </a:spcBef>
              <a:spcAft>
                <a:spcPts val="0"/>
              </a:spcAft>
              <a:buSzPct val="100000"/>
              <a:buChar char="▪"/>
            </a:pPr>
            <a:r>
              <a:rPr lang="en-US" sz="2000" i="1" u="sng" dirty="0"/>
              <a:t>Go to</a:t>
            </a:r>
            <a:r>
              <a:rPr lang="en-US" sz="2000" b="1" u="sng" dirty="0"/>
              <a:t>: Bogus Basin School Race Program</a:t>
            </a:r>
            <a:endParaRPr dirty="0"/>
          </a:p>
          <a:p>
            <a:pPr marL="402336" lvl="2" indent="-164592" algn="l" rtl="0">
              <a:spcBef>
                <a:spcPts val="300"/>
              </a:spcBef>
              <a:spcAft>
                <a:spcPts val="0"/>
              </a:spcAft>
              <a:buSzPct val="100000"/>
              <a:buChar char="▪"/>
            </a:pPr>
            <a:r>
              <a:rPr lang="en-US" sz="2000" b="1" u="sng" dirty="0"/>
              <a:t>Scroll down to the Registration Link</a:t>
            </a:r>
            <a:endParaRPr dirty="0"/>
          </a:p>
          <a:p>
            <a:pPr marL="402336" lvl="2" indent="-164592" algn="l" rtl="0">
              <a:spcBef>
                <a:spcPts val="300"/>
              </a:spcBef>
              <a:spcAft>
                <a:spcPts val="0"/>
              </a:spcAft>
              <a:buSzPct val="100000"/>
              <a:buChar char="▪"/>
            </a:pPr>
            <a:r>
              <a:rPr lang="en-US" sz="2000" i="1" u="sng" dirty="0"/>
              <a:t>You must respond to each question to move on</a:t>
            </a:r>
            <a:endParaRPr dirty="0"/>
          </a:p>
          <a:p>
            <a:pPr marL="402336" lvl="2" indent="-164592" algn="l" rtl="0">
              <a:spcBef>
                <a:spcPts val="300"/>
              </a:spcBef>
              <a:spcAft>
                <a:spcPts val="0"/>
              </a:spcAft>
              <a:buSzPct val="100000"/>
              <a:buChar char="▪"/>
            </a:pPr>
            <a:r>
              <a:rPr lang="en-US" sz="2000" i="1" u="sng" dirty="0"/>
              <a:t>Parents must fill out the registration unless the student is 18 years of age or older.</a:t>
            </a:r>
            <a:endParaRPr dirty="0"/>
          </a:p>
          <a:p>
            <a:pPr marL="237743" lvl="2" indent="0" algn="l" rtl="0">
              <a:spcBef>
                <a:spcPts val="300"/>
              </a:spcBef>
              <a:spcAft>
                <a:spcPts val="0"/>
              </a:spcAft>
              <a:buSzPct val="100000"/>
              <a:buNone/>
            </a:pPr>
            <a:r>
              <a:rPr lang="en-US" sz="2000" i="1" u="sng" dirty="0">
                <a:solidFill>
                  <a:schemeClr val="hlink"/>
                </a:solidFill>
                <a:hlinkClick r:id="rId3"/>
              </a:rPr>
              <a:t>Registration Site</a:t>
            </a:r>
            <a:endParaRPr sz="2000" i="1" u="sng" dirty="0"/>
          </a:p>
          <a:p>
            <a:pPr marL="0" lvl="0" indent="0" algn="l" rtl="0">
              <a:spcBef>
                <a:spcPts val="800"/>
              </a:spcBef>
              <a:spcAft>
                <a:spcPts val="0"/>
              </a:spcAft>
              <a:buClr>
                <a:schemeClr val="dk1"/>
              </a:buClr>
              <a:buSzPct val="100000"/>
              <a:buNone/>
            </a:pPr>
            <a:r>
              <a:rPr lang="en-US" sz="2100" i="1" u="sng" dirty="0"/>
              <a:t>Liability Forms</a:t>
            </a:r>
            <a:endParaRPr sz="2100" dirty="0"/>
          </a:p>
          <a:p>
            <a:pPr marL="237743" lvl="2" indent="0" algn="l" rtl="0">
              <a:spcBef>
                <a:spcPts val="300"/>
              </a:spcBef>
              <a:spcAft>
                <a:spcPts val="0"/>
              </a:spcAft>
              <a:buSzPct val="100000"/>
              <a:buNone/>
            </a:pPr>
            <a:r>
              <a:rPr lang="en-US" dirty="0"/>
              <a:t>All Liability and Concussion Protocol forms will be on-line and a part of the Adviser and  Student registration forms.  Parents registering a student will not be able to move to the next section of the form without viewing and agreeing to the Liability, Concussion Protocol and Release of information forms.</a:t>
            </a:r>
            <a:endParaRPr dirty="0"/>
          </a:p>
          <a:p>
            <a:pPr marL="402336" lvl="2" indent="-56642" algn="l" rtl="0">
              <a:spcBef>
                <a:spcPts val="300"/>
              </a:spcBef>
              <a:spcAft>
                <a:spcPts val="0"/>
              </a:spcAft>
              <a:buSzPct val="100000"/>
              <a:buNone/>
            </a:pPr>
            <a:endParaRPr sz="2000" i="1" u="sng" dirty="0"/>
          </a:p>
          <a:p>
            <a:pPr marL="237743" lvl="2" indent="0" algn="l" rtl="0">
              <a:spcBef>
                <a:spcPts val="300"/>
              </a:spcBef>
              <a:spcAft>
                <a:spcPts val="0"/>
              </a:spcAft>
              <a:buSzPct val="100000"/>
              <a:buNone/>
            </a:pPr>
            <a:endParaRPr sz="2000" i="1" u="sng" dirty="0"/>
          </a:p>
          <a:p>
            <a:pPr marL="237743" lvl="2" indent="0" algn="l" rtl="0">
              <a:spcBef>
                <a:spcPts val="300"/>
              </a:spcBef>
              <a:spcAft>
                <a:spcPts val="0"/>
              </a:spcAft>
              <a:buSzPct val="100000"/>
              <a:buNone/>
            </a:pPr>
            <a:endParaRPr sz="2000" i="1" u="sng" dirty="0"/>
          </a:p>
          <a:p>
            <a:pPr marL="402336" lvl="2" indent="-107950" algn="l" rtl="0">
              <a:spcBef>
                <a:spcPts val="300"/>
              </a:spcBef>
              <a:spcAft>
                <a:spcPts val="0"/>
              </a:spcAft>
              <a:buSzPct val="100000"/>
              <a:buNone/>
            </a:pPr>
            <a:endParaRPr sz="1050" dirty="0"/>
          </a:p>
          <a:p>
            <a:pPr marL="342900" lvl="0" indent="-342900" algn="l" rtl="0">
              <a:spcBef>
                <a:spcPts val="800"/>
              </a:spcBef>
              <a:spcAft>
                <a:spcPts val="0"/>
              </a:spcAft>
              <a:buClr>
                <a:schemeClr val="dk1"/>
              </a:buClr>
              <a:buSzPct val="100000"/>
              <a:buNone/>
            </a:pPr>
            <a:endParaRPr sz="2800" b="0" dirty="0"/>
          </a:p>
          <a:p>
            <a:pPr marL="342900" lvl="0" indent="-342900" algn="l" rtl="0">
              <a:spcBef>
                <a:spcPts val="800"/>
              </a:spcBef>
              <a:spcAft>
                <a:spcPts val="0"/>
              </a:spcAft>
              <a:buClr>
                <a:schemeClr val="dk1"/>
              </a:buClr>
              <a:buSzPct val="100000"/>
              <a:buNone/>
            </a:pPr>
            <a:endParaRPr sz="2800" b="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8"/>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a:t>PARENT RESPONSIBILITIES:</a:t>
            </a:r>
            <a:endParaRPr/>
          </a:p>
        </p:txBody>
      </p:sp>
      <p:sp>
        <p:nvSpPr>
          <p:cNvPr id="198" name="Google Shape;198;p8"/>
          <p:cNvSpPr txBox="1">
            <a:spLocks noGrp="1"/>
          </p:cNvSpPr>
          <p:nvPr>
            <p:ph type="body" idx="1"/>
          </p:nvPr>
        </p:nvSpPr>
        <p:spPr>
          <a:xfrm>
            <a:off x="822960" y="1100628"/>
            <a:ext cx="7520940" cy="392857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ct val="100000"/>
              <a:buNone/>
            </a:pPr>
            <a:r>
              <a:rPr lang="en-US" sz="2000" i="1" u="sng" dirty="0"/>
              <a:t>Online Registration</a:t>
            </a:r>
            <a:endParaRPr dirty="0"/>
          </a:p>
          <a:p>
            <a:pPr marL="402336" lvl="2" indent="-164592" algn="l" rtl="0">
              <a:spcBef>
                <a:spcPts val="300"/>
              </a:spcBef>
              <a:spcAft>
                <a:spcPts val="0"/>
              </a:spcAft>
              <a:buSzPct val="100000"/>
              <a:buChar char="▪"/>
            </a:pPr>
            <a:r>
              <a:rPr lang="en-US" sz="2000" i="1" dirty="0"/>
              <a:t> Link to on-line registration : </a:t>
            </a:r>
            <a:r>
              <a:rPr lang="en-US" sz="2000" i="1" dirty="0">
                <a:hlinkClick r:id="rId3"/>
              </a:rPr>
              <a:t>http://bbsrp.com/</a:t>
            </a:r>
            <a:endParaRPr lang="en-US" sz="2000" i="1" dirty="0"/>
          </a:p>
          <a:p>
            <a:pPr marL="402336" lvl="2" indent="-164592" algn="l" rtl="0">
              <a:spcBef>
                <a:spcPts val="300"/>
              </a:spcBef>
              <a:spcAft>
                <a:spcPts val="0"/>
              </a:spcAft>
              <a:buSzPct val="100000"/>
              <a:buChar char="▪"/>
            </a:pPr>
            <a:r>
              <a:rPr lang="en-US" sz="2000" i="1" dirty="0"/>
              <a:t>QR Code for student registration: </a:t>
            </a:r>
          </a:p>
          <a:p>
            <a:pPr marL="402336" lvl="2" indent="-164592" algn="l" rtl="0">
              <a:spcBef>
                <a:spcPts val="300"/>
              </a:spcBef>
              <a:spcAft>
                <a:spcPts val="0"/>
              </a:spcAft>
              <a:buSzPct val="100000"/>
              <a:buChar char="▪"/>
            </a:pPr>
            <a:endParaRPr sz="2000" i="1" dirty="0"/>
          </a:p>
          <a:p>
            <a:pPr marL="237743" lvl="2" indent="0" algn="l" rtl="0">
              <a:spcBef>
                <a:spcPts val="300"/>
              </a:spcBef>
              <a:spcAft>
                <a:spcPts val="0"/>
              </a:spcAft>
              <a:buSzPct val="100000"/>
              <a:buNone/>
            </a:pPr>
            <a:endParaRPr sz="2000" i="1" u="sng" dirty="0"/>
          </a:p>
          <a:p>
            <a:pPr marL="402336" lvl="2" indent="-107950" algn="l" rtl="0">
              <a:spcBef>
                <a:spcPts val="300"/>
              </a:spcBef>
              <a:spcAft>
                <a:spcPts val="0"/>
              </a:spcAft>
              <a:buSzPct val="100000"/>
              <a:buNone/>
            </a:pPr>
            <a:endParaRPr sz="1050" dirty="0"/>
          </a:p>
          <a:p>
            <a:pPr marL="342900" lvl="0" indent="-342900" algn="l" rtl="0">
              <a:spcBef>
                <a:spcPts val="800"/>
              </a:spcBef>
              <a:spcAft>
                <a:spcPts val="0"/>
              </a:spcAft>
              <a:buClr>
                <a:schemeClr val="dk1"/>
              </a:buClr>
              <a:buSzPct val="100000"/>
              <a:buNone/>
            </a:pPr>
            <a:endParaRPr sz="2800" b="0" dirty="0"/>
          </a:p>
          <a:p>
            <a:pPr marL="342900" lvl="0" indent="-342900" algn="l" rtl="0">
              <a:spcBef>
                <a:spcPts val="800"/>
              </a:spcBef>
              <a:spcAft>
                <a:spcPts val="0"/>
              </a:spcAft>
              <a:buClr>
                <a:schemeClr val="dk1"/>
              </a:buClr>
              <a:buSzPct val="100000"/>
              <a:buNone/>
            </a:pPr>
            <a:endParaRPr sz="2800" b="0" dirty="0"/>
          </a:p>
        </p:txBody>
      </p:sp>
      <p:pic>
        <p:nvPicPr>
          <p:cNvPr id="3" name="Picture 2">
            <a:extLst>
              <a:ext uri="{FF2B5EF4-FFF2-40B4-BE49-F238E27FC236}">
                <a16:creationId xmlns:a16="http://schemas.microsoft.com/office/drawing/2014/main" id="{FDB4CB46-FC71-524E-8559-A1F581D7723C}"/>
              </a:ext>
            </a:extLst>
          </p:cNvPr>
          <p:cNvPicPr>
            <a:picLocks noChangeAspect="1"/>
          </p:cNvPicPr>
          <p:nvPr/>
        </p:nvPicPr>
        <p:blipFill>
          <a:blip r:embed="rId4"/>
          <a:stretch>
            <a:fillRect/>
          </a:stretch>
        </p:blipFill>
        <p:spPr>
          <a:xfrm>
            <a:off x="2028470" y="2252181"/>
            <a:ext cx="5087060" cy="3943900"/>
          </a:xfrm>
          <a:prstGeom prst="rect">
            <a:avLst/>
          </a:prstGeom>
        </p:spPr>
      </p:pic>
    </p:spTree>
    <p:extLst>
      <p:ext uri="{BB962C8B-B14F-4D97-AF65-F5344CB8AC3E}">
        <p14:creationId xmlns:p14="http://schemas.microsoft.com/office/powerpoint/2010/main" val="2810295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38"/>
        <p:cNvGrpSpPr/>
        <p:nvPr/>
      </p:nvGrpSpPr>
      <p:grpSpPr>
        <a:xfrm>
          <a:off x="0" y="0"/>
          <a:ext cx="0" cy="0"/>
          <a:chOff x="0" y="0"/>
          <a:chExt cx="0" cy="0"/>
        </a:xfrm>
      </p:grpSpPr>
      <p:sp>
        <p:nvSpPr>
          <p:cNvPr id="239" name="Google Shape;239;p21"/>
          <p:cNvSpPr txBox="1">
            <a:spLocks noGrp="1"/>
          </p:cNvSpPr>
          <p:nvPr>
            <p:ph type="body" idx="1"/>
          </p:nvPr>
        </p:nvSpPr>
        <p:spPr>
          <a:xfrm>
            <a:off x="0" y="1097280"/>
            <a:ext cx="4724400" cy="385572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2000"/>
              <a:buNone/>
            </a:pPr>
            <a:r>
              <a:rPr lang="en-US" sz="2000" u="sng"/>
              <a:t>Ski Slalom</a:t>
            </a:r>
            <a:endParaRPr/>
          </a:p>
          <a:p>
            <a:pPr marL="342900" lvl="0" indent="-342900" algn="l" rtl="0">
              <a:spcBef>
                <a:spcPts val="800"/>
              </a:spcBef>
              <a:spcAft>
                <a:spcPts val="0"/>
              </a:spcAft>
              <a:buClr>
                <a:schemeClr val="dk1"/>
              </a:buClr>
              <a:buSzPts val="2000"/>
              <a:buNone/>
            </a:pPr>
            <a:r>
              <a:rPr lang="en-US" sz="2000"/>
              <a:t>   EXP – Expert Ski</a:t>
            </a:r>
            <a:endParaRPr/>
          </a:p>
          <a:p>
            <a:pPr marL="342900" lvl="0" indent="-342900" algn="l" rtl="0">
              <a:spcBef>
                <a:spcPts val="800"/>
              </a:spcBef>
              <a:spcAft>
                <a:spcPts val="0"/>
              </a:spcAft>
              <a:buClr>
                <a:schemeClr val="dk1"/>
              </a:buClr>
              <a:buSzPts val="2000"/>
              <a:buNone/>
            </a:pPr>
            <a:r>
              <a:rPr lang="en-US" sz="2000"/>
              <a:t>      ADV- Advanced Ski</a:t>
            </a:r>
            <a:endParaRPr/>
          </a:p>
          <a:p>
            <a:pPr marL="342900" lvl="0" indent="-342900" algn="l" rtl="0">
              <a:spcBef>
                <a:spcPts val="800"/>
              </a:spcBef>
              <a:spcAft>
                <a:spcPts val="0"/>
              </a:spcAft>
              <a:buClr>
                <a:schemeClr val="dk1"/>
              </a:buClr>
              <a:buSzPts val="2000"/>
              <a:buNone/>
            </a:pPr>
            <a:r>
              <a:rPr lang="en-US" sz="2000"/>
              <a:t>        MID- Mid level Ski</a:t>
            </a:r>
            <a:endParaRPr/>
          </a:p>
          <a:p>
            <a:pPr marL="342900" lvl="0" indent="-342900" algn="l" rtl="0">
              <a:spcBef>
                <a:spcPts val="800"/>
              </a:spcBef>
              <a:spcAft>
                <a:spcPts val="0"/>
              </a:spcAft>
              <a:buClr>
                <a:schemeClr val="dk1"/>
              </a:buClr>
              <a:buSzPts val="2000"/>
              <a:buNone/>
            </a:pPr>
            <a:r>
              <a:rPr lang="en-US" sz="2000"/>
              <a:t>         INT – Intermediate Ski</a:t>
            </a:r>
            <a:endParaRPr/>
          </a:p>
          <a:p>
            <a:pPr marL="342900" lvl="0" indent="-342900" algn="l" rtl="0">
              <a:spcBef>
                <a:spcPts val="800"/>
              </a:spcBef>
              <a:spcAft>
                <a:spcPts val="0"/>
              </a:spcAft>
              <a:buClr>
                <a:schemeClr val="dk1"/>
              </a:buClr>
              <a:buSzPts val="2000"/>
              <a:buNone/>
            </a:pPr>
            <a:r>
              <a:rPr lang="en-US" sz="2000"/>
              <a:t>            NOV – Novice Ski</a:t>
            </a:r>
            <a:endParaRPr/>
          </a:p>
          <a:p>
            <a:pPr marL="342900" lvl="0" indent="-342900" algn="l" rtl="0">
              <a:spcBef>
                <a:spcPts val="800"/>
              </a:spcBef>
              <a:spcAft>
                <a:spcPts val="0"/>
              </a:spcAft>
              <a:buClr>
                <a:schemeClr val="dk1"/>
              </a:buClr>
              <a:buSzPts val="2000"/>
              <a:buNone/>
            </a:pPr>
            <a:endParaRPr sz="2000"/>
          </a:p>
          <a:p>
            <a:pPr marL="342900" lvl="0" indent="-342900" algn="l" rtl="0">
              <a:spcBef>
                <a:spcPts val="800"/>
              </a:spcBef>
              <a:spcAft>
                <a:spcPts val="0"/>
              </a:spcAft>
              <a:buClr>
                <a:schemeClr val="dk1"/>
              </a:buClr>
              <a:buSzPts val="2000"/>
              <a:buNone/>
            </a:pPr>
            <a:r>
              <a:rPr lang="en-US" sz="2000" u="sng"/>
              <a:t>Freestyle Ski</a:t>
            </a:r>
            <a:endParaRPr/>
          </a:p>
          <a:p>
            <a:pPr marL="342900" lvl="0" indent="-342900" algn="l" rtl="0">
              <a:spcBef>
                <a:spcPts val="800"/>
              </a:spcBef>
              <a:spcAft>
                <a:spcPts val="0"/>
              </a:spcAft>
              <a:buClr>
                <a:schemeClr val="dk1"/>
              </a:buClr>
              <a:buSzPts val="2000"/>
              <a:buNone/>
            </a:pPr>
            <a:r>
              <a:rPr lang="en-US" sz="2000"/>
              <a:t>   FSE – Freestyle Skier Expert</a:t>
            </a:r>
            <a:endParaRPr/>
          </a:p>
          <a:p>
            <a:pPr marL="342900" lvl="0" indent="-342900" algn="l" rtl="0">
              <a:spcBef>
                <a:spcPts val="800"/>
              </a:spcBef>
              <a:spcAft>
                <a:spcPts val="0"/>
              </a:spcAft>
              <a:buClr>
                <a:schemeClr val="dk1"/>
              </a:buClr>
              <a:buSzPts val="2000"/>
              <a:buNone/>
            </a:pPr>
            <a:r>
              <a:rPr lang="en-US" sz="2000"/>
              <a:t>      FSI – Freestyle Skier Intermediate</a:t>
            </a:r>
            <a:endParaRPr/>
          </a:p>
          <a:p>
            <a:pPr marL="342900" lvl="0" indent="-342900" algn="l" rtl="0">
              <a:spcBef>
                <a:spcPts val="800"/>
              </a:spcBef>
              <a:spcAft>
                <a:spcPts val="0"/>
              </a:spcAft>
              <a:buClr>
                <a:schemeClr val="dk1"/>
              </a:buClr>
              <a:buSzPts val="2000"/>
              <a:buNone/>
            </a:pPr>
            <a:endParaRPr sz="2000"/>
          </a:p>
        </p:txBody>
      </p:sp>
      <p:sp>
        <p:nvSpPr>
          <p:cNvPr id="240" name="Google Shape;240;p21"/>
          <p:cNvSpPr txBox="1">
            <a:spLocks noGrp="1"/>
          </p:cNvSpPr>
          <p:nvPr>
            <p:ph type="body" idx="2"/>
          </p:nvPr>
        </p:nvSpPr>
        <p:spPr>
          <a:xfrm>
            <a:off x="4700016" y="1097280"/>
            <a:ext cx="4443984" cy="362712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chemeClr val="dk1"/>
              </a:buClr>
              <a:buSzPts val="2000"/>
              <a:buNone/>
            </a:pPr>
            <a:r>
              <a:rPr lang="en-US" sz="2000" u="sng"/>
              <a:t>Snowboard Slalom</a:t>
            </a:r>
            <a:endParaRPr/>
          </a:p>
          <a:p>
            <a:pPr marL="342900" lvl="0" indent="-342900" algn="l" rtl="0">
              <a:spcBef>
                <a:spcPts val="800"/>
              </a:spcBef>
              <a:spcAft>
                <a:spcPts val="0"/>
              </a:spcAft>
              <a:buClr>
                <a:schemeClr val="dk1"/>
              </a:buClr>
              <a:buSzPts val="2000"/>
              <a:buNone/>
            </a:pPr>
            <a:r>
              <a:rPr lang="en-US" sz="2000"/>
              <a:t>   SBE – Expert Snowboarder</a:t>
            </a:r>
            <a:endParaRPr/>
          </a:p>
          <a:p>
            <a:pPr marL="342900" lvl="0" indent="-342900" algn="l" rtl="0">
              <a:spcBef>
                <a:spcPts val="800"/>
              </a:spcBef>
              <a:spcAft>
                <a:spcPts val="0"/>
              </a:spcAft>
              <a:buClr>
                <a:schemeClr val="dk1"/>
              </a:buClr>
              <a:buSzPts val="2000"/>
              <a:buNone/>
            </a:pPr>
            <a:r>
              <a:rPr lang="en-US" sz="2000"/>
              <a:t>      SBI – Intermediate Snowboarder</a:t>
            </a:r>
            <a:endParaRPr/>
          </a:p>
          <a:p>
            <a:pPr marL="342900" lvl="0" indent="-342900" algn="l" rtl="0">
              <a:spcBef>
                <a:spcPts val="800"/>
              </a:spcBef>
              <a:spcAft>
                <a:spcPts val="0"/>
              </a:spcAft>
              <a:buClr>
                <a:schemeClr val="dk1"/>
              </a:buClr>
              <a:buSzPts val="2000"/>
              <a:buNone/>
            </a:pPr>
            <a:r>
              <a:rPr lang="en-US" sz="2000"/>
              <a:t>         SBN – Novice Snowboarder</a:t>
            </a:r>
            <a:endParaRPr/>
          </a:p>
          <a:p>
            <a:pPr marL="342900" lvl="0" indent="-342900" algn="l" rtl="0">
              <a:spcBef>
                <a:spcPts val="800"/>
              </a:spcBef>
              <a:spcAft>
                <a:spcPts val="0"/>
              </a:spcAft>
              <a:buClr>
                <a:schemeClr val="dk1"/>
              </a:buClr>
              <a:buSzPts val="2000"/>
              <a:buNone/>
            </a:pPr>
            <a:endParaRPr sz="2000"/>
          </a:p>
          <a:p>
            <a:pPr marL="342900" lvl="0" indent="-342900" algn="l" rtl="0">
              <a:spcBef>
                <a:spcPts val="800"/>
              </a:spcBef>
              <a:spcAft>
                <a:spcPts val="0"/>
              </a:spcAft>
              <a:buClr>
                <a:schemeClr val="dk1"/>
              </a:buClr>
              <a:buSzPts val="2000"/>
              <a:buNone/>
            </a:pPr>
            <a:r>
              <a:rPr lang="en-US" sz="2000" u="sng"/>
              <a:t>Freestyle Snowboard</a:t>
            </a:r>
            <a:endParaRPr/>
          </a:p>
          <a:p>
            <a:pPr marL="342900" lvl="0" indent="-342900" algn="l" rtl="0">
              <a:spcBef>
                <a:spcPts val="800"/>
              </a:spcBef>
              <a:spcAft>
                <a:spcPts val="0"/>
              </a:spcAft>
              <a:buClr>
                <a:schemeClr val="dk1"/>
              </a:buClr>
              <a:buSzPts val="2000"/>
              <a:buNone/>
            </a:pPr>
            <a:r>
              <a:rPr lang="en-US" sz="2000"/>
              <a:t>   FBE – Freestyle Snowboarder Expert</a:t>
            </a:r>
            <a:endParaRPr/>
          </a:p>
          <a:p>
            <a:pPr marL="342900" lvl="0" indent="-342900" algn="l" rtl="0">
              <a:spcBef>
                <a:spcPts val="800"/>
              </a:spcBef>
              <a:spcAft>
                <a:spcPts val="0"/>
              </a:spcAft>
              <a:buClr>
                <a:schemeClr val="dk1"/>
              </a:buClr>
              <a:buSzPts val="2000"/>
              <a:buNone/>
            </a:pPr>
            <a:r>
              <a:rPr lang="en-US" sz="2000"/>
              <a:t>      FBI – Freestyle Snowboarder 	Intermediate</a:t>
            </a:r>
            <a:endParaRPr/>
          </a:p>
          <a:p>
            <a:pPr marL="342900" lvl="0" indent="-342900" algn="l" rtl="0">
              <a:spcBef>
                <a:spcPts val="800"/>
              </a:spcBef>
              <a:spcAft>
                <a:spcPts val="0"/>
              </a:spcAft>
              <a:buClr>
                <a:schemeClr val="dk1"/>
              </a:buClr>
              <a:buSzPts val="2800"/>
              <a:buNone/>
            </a:pPr>
            <a:endParaRPr/>
          </a:p>
        </p:txBody>
      </p:sp>
      <p:sp>
        <p:nvSpPr>
          <p:cNvPr id="241" name="Google Shape;241;p21"/>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a:t>DISCIPLINES AND SKILL LEVELS </a:t>
            </a:r>
            <a:endParaRPr/>
          </a:p>
        </p:txBody>
      </p:sp>
      <p:sp>
        <p:nvSpPr>
          <p:cNvPr id="242" name="Google Shape;242;p21"/>
          <p:cNvSpPr txBox="1"/>
          <p:nvPr/>
        </p:nvSpPr>
        <p:spPr>
          <a:xfrm>
            <a:off x="2743200" y="4953000"/>
            <a:ext cx="4648200"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u="sng">
                <a:solidFill>
                  <a:schemeClr val="dk1"/>
                </a:solidFill>
                <a:latin typeface="Libre Franklin"/>
                <a:ea typeface="Libre Franklin"/>
                <a:cs typeface="Libre Franklin"/>
                <a:sym typeface="Libre Franklin"/>
              </a:rPr>
              <a:t>Nordic</a:t>
            </a:r>
            <a:endParaRPr/>
          </a:p>
          <a:p>
            <a:pPr marL="0" marR="0" lvl="0" indent="0" algn="l" rtl="0">
              <a:spcBef>
                <a:spcPts val="0"/>
              </a:spcBef>
              <a:spcAft>
                <a:spcPts val="0"/>
              </a:spcAft>
              <a:buNone/>
            </a:pPr>
            <a:r>
              <a:rPr lang="en-US" sz="2000" b="1">
                <a:solidFill>
                  <a:schemeClr val="dk1"/>
                </a:solidFill>
                <a:latin typeface="Libre Franklin"/>
                <a:ea typeface="Libre Franklin"/>
                <a:cs typeface="Libre Franklin"/>
                <a:sym typeface="Libre Franklin"/>
              </a:rPr>
              <a:t>   NEX – Nordic Expert </a:t>
            </a:r>
            <a:endParaRPr/>
          </a:p>
          <a:p>
            <a:pPr marL="0" marR="0" lvl="0" indent="0" algn="l" rtl="0">
              <a:spcBef>
                <a:spcPts val="0"/>
              </a:spcBef>
              <a:spcAft>
                <a:spcPts val="0"/>
              </a:spcAft>
              <a:buNone/>
            </a:pPr>
            <a:r>
              <a:rPr lang="en-US" sz="2000" b="1">
                <a:solidFill>
                  <a:schemeClr val="dk1"/>
                </a:solidFill>
                <a:latin typeface="Libre Franklin"/>
                <a:ea typeface="Libre Franklin"/>
                <a:cs typeface="Libre Franklin"/>
                <a:sym typeface="Libre Franklin"/>
              </a:rPr>
              <a:t>      NIN – Nordic Intermediate</a:t>
            </a:r>
            <a:endParaRPr/>
          </a:p>
          <a:p>
            <a:pPr marL="0" marR="0" lvl="0" indent="0" algn="l" rtl="0">
              <a:spcBef>
                <a:spcPts val="0"/>
              </a:spcBef>
              <a:spcAft>
                <a:spcPts val="0"/>
              </a:spcAft>
              <a:buNone/>
            </a:pPr>
            <a:r>
              <a:rPr lang="en-US" sz="2000" b="1">
                <a:solidFill>
                  <a:schemeClr val="dk1"/>
                </a:solidFill>
                <a:latin typeface="Libre Franklin"/>
                <a:ea typeface="Libre Franklin"/>
                <a:cs typeface="Libre Franklin"/>
                <a:sym typeface="Libre Franklin"/>
              </a:rPr>
              <a:t>         NNO – Nordic Novice</a:t>
            </a:r>
            <a:endParaRPr/>
          </a:p>
          <a:p>
            <a:pPr marL="0" marR="0" lvl="0" indent="0" algn="l" rtl="0">
              <a:spcBef>
                <a:spcPts val="0"/>
              </a:spcBef>
              <a:spcAft>
                <a:spcPts val="0"/>
              </a:spcAft>
              <a:buNone/>
            </a:pPr>
            <a:endParaRPr sz="2400" b="1">
              <a:solidFill>
                <a:schemeClr val="dk1"/>
              </a:solidFill>
              <a:latin typeface="Libre Franklin"/>
              <a:ea typeface="Libre Franklin"/>
              <a:cs typeface="Libre Franklin"/>
              <a:sym typeface="Libre Frankl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2766</Words>
  <Application>Microsoft Office PowerPoint</Application>
  <PresentationFormat>On-screen Show (4:3)</PresentationFormat>
  <Paragraphs>389</Paragraphs>
  <Slides>33</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Libre Franklin Medium</vt:lpstr>
      <vt:lpstr>Arial Narrow</vt:lpstr>
      <vt:lpstr>Times New Roman</vt:lpstr>
      <vt:lpstr>Libre Franklin</vt:lpstr>
      <vt:lpstr>Wingdings</vt:lpstr>
      <vt:lpstr>Noto Sans Symbols</vt:lpstr>
      <vt:lpstr>Helvetica Neue</vt:lpstr>
      <vt:lpstr>Arial</vt:lpstr>
      <vt:lpstr>Courier New</vt:lpstr>
      <vt:lpstr>Calibri</vt:lpstr>
      <vt:lpstr>Angles</vt:lpstr>
      <vt:lpstr>WELCOME BACK!</vt:lpstr>
      <vt:lpstr>PowerPoint Presentation</vt:lpstr>
      <vt:lpstr> THE PROGRAM’S PHILOSOPHY HAS  THREE GOALS:</vt:lpstr>
      <vt:lpstr>2025 BOGUS BASIN SCHOOL RACE PROGRAM CONTACT LIST</vt:lpstr>
      <vt:lpstr>ADVISOR RESPONSIBILITIES:</vt:lpstr>
      <vt:lpstr>Student Registration</vt:lpstr>
      <vt:lpstr>PARENT RESPONSIBILITIES:</vt:lpstr>
      <vt:lpstr>PARENT RESPONSIBILITIES:</vt:lpstr>
      <vt:lpstr>DISCIPLINES AND SKILL LEVELS </vt:lpstr>
      <vt:lpstr>RACECOURSE LOCATIONS</vt:lpstr>
      <vt:lpstr>RACECOURSE MAP</vt:lpstr>
      <vt:lpstr>Student Registration Deadlines</vt:lpstr>
      <vt:lpstr>PowerPoint Presentation</vt:lpstr>
      <vt:lpstr>2025 SCHEDULE FOR ALL RACE DAYS</vt:lpstr>
      <vt:lpstr>Race Start Times</vt:lpstr>
      <vt:lpstr>2025 DOTTY CLARK DAILY SCHEDULE </vt:lpstr>
      <vt:lpstr>TEAM SCORING SYSTEM</vt:lpstr>
      <vt:lpstr>TEAM SCORING SYSTEM</vt:lpstr>
      <vt:lpstr>PowerPoint Presentation</vt:lpstr>
      <vt:lpstr>DISCOUNTS</vt:lpstr>
      <vt:lpstr>MISCELLANEOUS INFORMATION  &amp; RACER DISCOUNTS</vt:lpstr>
      <vt:lpstr>BUSES</vt:lpstr>
      <vt:lpstr>BUS SCHEDULE &amp; PICK UP LOCATIONS</vt:lpstr>
      <vt:lpstr>CONCUSSION/RACE CLINIC </vt:lpstr>
      <vt:lpstr>NORDIC TIMING</vt:lpstr>
      <vt:lpstr>BOGUS BASIN ESSAY CONTEST</vt:lpstr>
      <vt:lpstr>SNOW DANCE CONTEST AND PARTY</vt:lpstr>
      <vt:lpstr>ST LUKE’S HELMET DECORATING CONTEST</vt:lpstr>
      <vt:lpstr> Bogus Basin Intermountain Ski Race</vt:lpstr>
      <vt:lpstr> School Race Program Practice Days</vt:lpstr>
      <vt:lpstr> School Race Program Practice Days</vt:lpstr>
      <vt:lpstr> School Race Program Thursday Night Practice </vt:lpstr>
      <vt:lpstr>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Vickie Woodward</dc:creator>
  <cp:lastModifiedBy>John</cp:lastModifiedBy>
  <cp:revision>16</cp:revision>
  <dcterms:created xsi:type="dcterms:W3CDTF">2016-11-07T21:41:00Z</dcterms:created>
  <dcterms:modified xsi:type="dcterms:W3CDTF">2024-10-21T19:41:19Z</dcterms:modified>
</cp:coreProperties>
</file>